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648" r:id="rId2"/>
    <p:sldMasterId id="2147483660" r:id="rId3"/>
  </p:sldMasterIdLst>
  <p:notesMasterIdLst>
    <p:notesMasterId r:id="rId17"/>
  </p:notesMasterIdLst>
  <p:sldIdLst>
    <p:sldId id="258" r:id="rId4"/>
    <p:sldId id="257" r:id="rId5"/>
    <p:sldId id="259" r:id="rId6"/>
    <p:sldId id="268" r:id="rId7"/>
    <p:sldId id="269" r:id="rId8"/>
    <p:sldId id="270" r:id="rId9"/>
    <p:sldId id="260" r:id="rId10"/>
    <p:sldId id="261" r:id="rId11"/>
    <p:sldId id="262" r:id="rId12"/>
    <p:sldId id="263" r:id="rId13"/>
    <p:sldId id="265" r:id="rId14"/>
    <p:sldId id="267" r:id="rId15"/>
    <p:sldId id="266" r:id="rId16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95B3C5-65FD-AB30-CB6B-0AC7EDDB3652}" v="671" dt="2023-09-23T07:00:47.673"/>
    <p1510:client id="{09669770-D573-B5E4-5E87-20C685A5EE31}" v="54" dt="2023-09-23T05:28:30.208"/>
    <p1510:client id="{F5C51304-5A1B-6827-3FE5-546A52C87F5F}" v="473" dt="2023-09-23T05:26:06.434"/>
    <p1510:client id="{BE3B6B8F-1B9D-C0A7-EF68-0C84C2892B43}" v="83" dt="2023-09-23T05:41:57.926"/>
    <p1510:client id="{EEB0F368-07A7-8ED4-5668-FC252F48DC30}" v="321" dt="2023-09-23T05:37:46.392"/>
    <p1510:client id="{DC6E72F5-8D76-3596-9979-9D5FD99C0539}" v="78" dt="2023-09-22T09:51:05.2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10A79-B7AA-4ECC-9F64-3DE35341CEC1}" type="datetimeFigureOut">
              <a:t>10/3/2023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D0853-5294-4D87-8AD1-E68C957B296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996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chigai.io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chigai.io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chigai.io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chigai.io" TargetMode="Externa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_with client logo">
  <p:cSld name="Cover_with client lo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8" descr="A picture containing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735"/>
          <a:stretch/>
        </p:blipFill>
        <p:spPr>
          <a:xfrm>
            <a:off x="117308" y="104775"/>
            <a:ext cx="11957384" cy="66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8"/>
          <p:cNvSpPr txBox="1">
            <a:spLocks noGrp="1"/>
          </p:cNvSpPr>
          <p:nvPr>
            <p:ph type="ctrTitle"/>
          </p:nvPr>
        </p:nvSpPr>
        <p:spPr>
          <a:xfrm>
            <a:off x="334963" y="1808163"/>
            <a:ext cx="5940425" cy="17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  <a:defRPr sz="48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subTitle" idx="1"/>
          </p:nvPr>
        </p:nvSpPr>
        <p:spPr>
          <a:xfrm>
            <a:off x="334963" y="3531014"/>
            <a:ext cx="5940425" cy="133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i="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9" name="Google Shape;1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00034" y="0"/>
            <a:ext cx="1458900" cy="102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8"/>
          <p:cNvSpPr txBox="1"/>
          <p:nvPr/>
        </p:nvSpPr>
        <p:spPr>
          <a:xfrm>
            <a:off x="334963" y="6301339"/>
            <a:ext cx="914400" cy="186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Created for</a:t>
            </a:r>
            <a:endParaRPr/>
          </a:p>
        </p:txBody>
      </p:sp>
      <p:sp>
        <p:nvSpPr>
          <p:cNvPr id="21" name="Google Shape;21;p8"/>
          <p:cNvSpPr>
            <a:spLocks noGrp="1"/>
          </p:cNvSpPr>
          <p:nvPr>
            <p:ph type="pic" idx="2"/>
          </p:nvPr>
        </p:nvSpPr>
        <p:spPr>
          <a:xfrm>
            <a:off x="497149" y="6230781"/>
            <a:ext cx="914400" cy="43500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15" y="345470"/>
            <a:ext cx="1428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932" y="0"/>
            <a:ext cx="1020002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9"/>
          <p:cNvSpPr txBox="1">
            <a:spLocks noGrp="1"/>
          </p:cNvSpPr>
          <p:nvPr>
            <p:ph type="title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dt" idx="10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9" name="Google Shape;29;p9"/>
          <p:cNvCxnSpPr>
            <a:endCxn id="27" idx="1"/>
          </p:cNvCxnSpPr>
          <p:nvPr/>
        </p:nvCxnSpPr>
        <p:spPr>
          <a:xfrm>
            <a:off x="-135" y="6705659"/>
            <a:ext cx="335100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" name="Google Shape;30;p9"/>
          <p:cNvCxnSpPr/>
          <p:nvPr/>
        </p:nvCxnSpPr>
        <p:spPr>
          <a:xfrm>
            <a:off x="1987826" y="6705660"/>
            <a:ext cx="3847975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" name="Google Shape;31;p9"/>
          <p:cNvCxnSpPr/>
          <p:nvPr/>
        </p:nvCxnSpPr>
        <p:spPr>
          <a:xfrm>
            <a:off x="6356199" y="6705660"/>
            <a:ext cx="4480834" cy="0"/>
          </a:xfrm>
          <a:prstGeom prst="straightConnector1">
            <a:avLst/>
          </a:prstGeom>
          <a:noFill/>
          <a:ln w="19050" cap="flat" cmpd="sng">
            <a:solidFill>
              <a:srgbClr val="0400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9"/>
          <p:cNvCxnSpPr/>
          <p:nvPr/>
        </p:nvCxnSpPr>
        <p:spPr>
          <a:xfrm>
            <a:off x="11857036" y="6701128"/>
            <a:ext cx="334964" cy="4532"/>
          </a:xfrm>
          <a:prstGeom prst="straightConnector1">
            <a:avLst/>
          </a:prstGeom>
          <a:noFill/>
          <a:ln w="19050" cap="flat" cmpd="sng">
            <a:solidFill>
              <a:srgbClr val="FA095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15" y="345470"/>
            <a:ext cx="1428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932" y="0"/>
            <a:ext cx="1020002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0"/>
          <p:cNvSpPr txBox="1">
            <a:spLocks noGrp="1"/>
          </p:cNvSpPr>
          <p:nvPr>
            <p:ph type="body" idx="1"/>
          </p:nvPr>
        </p:nvSpPr>
        <p:spPr>
          <a:xfrm>
            <a:off x="334963" y="1341438"/>
            <a:ext cx="11522075" cy="507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ftr" idx="11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dt" idx="10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1" name="Google Shape;41;p10"/>
          <p:cNvCxnSpPr>
            <a:endCxn id="39" idx="1"/>
          </p:cNvCxnSpPr>
          <p:nvPr/>
        </p:nvCxnSpPr>
        <p:spPr>
          <a:xfrm>
            <a:off x="-135" y="6705659"/>
            <a:ext cx="335100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" name="Google Shape;42;p10"/>
          <p:cNvCxnSpPr/>
          <p:nvPr/>
        </p:nvCxnSpPr>
        <p:spPr>
          <a:xfrm>
            <a:off x="1987826" y="6705660"/>
            <a:ext cx="3847975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" name="Google Shape;43;p10"/>
          <p:cNvCxnSpPr/>
          <p:nvPr/>
        </p:nvCxnSpPr>
        <p:spPr>
          <a:xfrm>
            <a:off x="6356199" y="6705660"/>
            <a:ext cx="4480834" cy="0"/>
          </a:xfrm>
          <a:prstGeom prst="straightConnector1">
            <a:avLst/>
          </a:prstGeom>
          <a:noFill/>
          <a:ln w="19050" cap="flat" cmpd="sng">
            <a:solidFill>
              <a:srgbClr val="0400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" name="Google Shape;44;p10"/>
          <p:cNvCxnSpPr/>
          <p:nvPr/>
        </p:nvCxnSpPr>
        <p:spPr>
          <a:xfrm>
            <a:off x="11857036" y="6701128"/>
            <a:ext cx="334964" cy="4532"/>
          </a:xfrm>
          <a:prstGeom prst="straightConnector1">
            <a:avLst/>
          </a:prstGeom>
          <a:noFill/>
          <a:ln w="19050" cap="flat" cmpd="sng">
            <a:solidFill>
              <a:srgbClr val="FA095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/>
          <p:nvPr/>
        </p:nvSpPr>
        <p:spPr>
          <a:xfrm rot="-5400000" flipH="1">
            <a:off x="5662545" y="328546"/>
            <a:ext cx="6860003" cy="6198906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chemeClr val="accen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2865507" y="2079467"/>
            <a:ext cx="6460986" cy="1265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aphicFrame>
        <p:nvGraphicFramePr>
          <p:cNvPr id="48" name="Google Shape;48;p11"/>
          <p:cNvGraphicFramePr/>
          <p:nvPr/>
        </p:nvGraphicFramePr>
        <p:xfrm>
          <a:off x="360363" y="5369129"/>
          <a:ext cx="7593825" cy="10540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8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u="sng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ADDRESS</a:t>
                      </a:r>
                      <a:endParaRPr sz="1400" b="1" u="sng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endParaRPr sz="1400" b="1" u="sng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Headquarters:</a:t>
                      </a:r>
                      <a:endParaRPr sz="1200" b="1" i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Development Center:</a:t>
                      </a:r>
                      <a:endParaRPr sz="1200" b="1" i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Email:</a:t>
                      </a:r>
                      <a:endParaRPr sz="1200" b="1" i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7924 Preston Rd, Suite 350,Plano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TX 75024 USA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Wing B, 9th Floor, Aurobindo Galaxy, Opposite IKEA, Raidurg, Hyderabad, Telangana 500019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sng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info@techigai.io</a:t>
                      </a:r>
                      <a:endParaRPr sz="1200" b="1" i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9" name="Google Shape;49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38932" y="0"/>
            <a:ext cx="1020002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/>
          <p:nvPr/>
        </p:nvSpPr>
        <p:spPr>
          <a:xfrm rot="-5400000" flipH="1">
            <a:off x="5662545" y="328546"/>
            <a:ext cx="6860003" cy="6198906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chemeClr val="accen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2865507" y="2079467"/>
            <a:ext cx="6460986" cy="1265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aphicFrame>
        <p:nvGraphicFramePr>
          <p:cNvPr id="48" name="Google Shape;48;p11"/>
          <p:cNvGraphicFramePr/>
          <p:nvPr/>
        </p:nvGraphicFramePr>
        <p:xfrm>
          <a:off x="360363" y="5369129"/>
          <a:ext cx="7593825" cy="10540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8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u="sng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ADDRESS</a:t>
                      </a:r>
                      <a:endParaRPr sz="1400" b="1" u="sng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endParaRPr sz="1400" b="1" u="sng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Headquarters:</a:t>
                      </a:r>
                      <a:endParaRPr sz="1200" b="1" i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Development Center:</a:t>
                      </a:r>
                      <a:endParaRPr sz="1200" b="1" i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Email:</a:t>
                      </a:r>
                      <a:endParaRPr sz="1200" b="1" i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7924 Preston Rd, Suite 350,Plano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TX 75024 USA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Wing B, 9th Floor, Aurobindo Galaxy, Opposite IKEA, Raidurg, Hyderabad, Telangana 500019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sng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info@techigai.io</a:t>
                      </a:r>
                      <a:endParaRPr sz="1200" b="1" i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9" name="Google Shape;49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38932" y="0"/>
            <a:ext cx="1020002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/>
          <p:nvPr/>
        </p:nvSpPr>
        <p:spPr>
          <a:xfrm rot="-5400000" flipH="1">
            <a:off x="5662545" y="328546"/>
            <a:ext cx="6860003" cy="6198906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chemeClr val="accen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2865507" y="2079467"/>
            <a:ext cx="6460986" cy="1265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aphicFrame>
        <p:nvGraphicFramePr>
          <p:cNvPr id="48" name="Google Shape;48;p11"/>
          <p:cNvGraphicFramePr/>
          <p:nvPr/>
        </p:nvGraphicFramePr>
        <p:xfrm>
          <a:off x="360363" y="5369129"/>
          <a:ext cx="7593825" cy="10540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8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u="sng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ADDRESS</a:t>
                      </a:r>
                      <a:endParaRPr sz="1400" b="1" u="sng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endParaRPr sz="1400" b="1" u="sng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Headquarters:</a:t>
                      </a:r>
                      <a:endParaRPr sz="1200" b="1" i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Development Center:</a:t>
                      </a:r>
                      <a:endParaRPr sz="1200" b="1" i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Email:</a:t>
                      </a:r>
                      <a:endParaRPr sz="1200" b="1" i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7924 Preston Rd, Suite 350,Plano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TX 75024 USA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Wing B, 9th Floor, Aurobindo Galaxy, Opposite IKEA, Raidurg, Hyderabad, Telangana 500019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sng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info@techigai.io</a:t>
                      </a:r>
                      <a:endParaRPr sz="1200" b="1" i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9" name="Google Shape;49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38932" y="0"/>
            <a:ext cx="1020002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ver_with client logo">
  <p:cSld name="1_Cover_with client lo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2" descr="A picture containing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735"/>
          <a:stretch/>
        </p:blipFill>
        <p:spPr>
          <a:xfrm>
            <a:off x="117308" y="104775"/>
            <a:ext cx="11957384" cy="66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>
            <a:spLocks noGrp="1"/>
          </p:cNvSpPr>
          <p:nvPr>
            <p:ph type="ctrTitle"/>
          </p:nvPr>
        </p:nvSpPr>
        <p:spPr>
          <a:xfrm>
            <a:off x="334963" y="1808163"/>
            <a:ext cx="5940425" cy="17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  <a:defRPr sz="48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ubTitle" idx="1"/>
          </p:nvPr>
        </p:nvSpPr>
        <p:spPr>
          <a:xfrm>
            <a:off x="334963" y="3531014"/>
            <a:ext cx="5940425" cy="133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i="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00034" y="0"/>
            <a:ext cx="1458900" cy="1029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_Light" type="secHead">
  <p:cSld name="SECTION_HEADER">
    <p:bg>
      <p:bgPr>
        <a:gradFill>
          <a:gsLst>
            <a:gs pos="0">
              <a:schemeClr val="lt1"/>
            </a:gs>
            <a:gs pos="100000">
              <a:srgbClr val="BFBFBF"/>
            </a:gs>
          </a:gsLst>
          <a:lin ang="2700000" scaled="0"/>
        </a:gra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334963" y="2729344"/>
            <a:ext cx="5940425" cy="183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  <a:defRPr sz="40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334963" y="4589463"/>
            <a:ext cx="5940425" cy="99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i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38932" y="0"/>
            <a:ext cx="1020002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ftr" idx="11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2" name="Google Shape;62;p13"/>
          <p:cNvCxnSpPr>
            <a:endCxn id="60" idx="1"/>
          </p:cNvCxnSpPr>
          <p:nvPr/>
        </p:nvCxnSpPr>
        <p:spPr>
          <a:xfrm>
            <a:off x="-135" y="6705659"/>
            <a:ext cx="335100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" name="Google Shape;63;p13"/>
          <p:cNvCxnSpPr/>
          <p:nvPr/>
        </p:nvCxnSpPr>
        <p:spPr>
          <a:xfrm>
            <a:off x="1987826" y="6705660"/>
            <a:ext cx="3847975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" name="Google Shape;64;p13"/>
          <p:cNvCxnSpPr/>
          <p:nvPr/>
        </p:nvCxnSpPr>
        <p:spPr>
          <a:xfrm>
            <a:off x="6356199" y="6705660"/>
            <a:ext cx="4480834" cy="0"/>
          </a:xfrm>
          <a:prstGeom prst="straightConnector1">
            <a:avLst/>
          </a:prstGeom>
          <a:noFill/>
          <a:ln w="19050" cap="flat" cmpd="sng">
            <a:solidFill>
              <a:srgbClr val="0400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" name="Google Shape;65;p13"/>
          <p:cNvCxnSpPr/>
          <p:nvPr/>
        </p:nvCxnSpPr>
        <p:spPr>
          <a:xfrm>
            <a:off x="11857036" y="6701128"/>
            <a:ext cx="334964" cy="4532"/>
          </a:xfrm>
          <a:prstGeom prst="straightConnector1">
            <a:avLst/>
          </a:prstGeom>
          <a:noFill/>
          <a:ln w="19050" cap="flat" cmpd="sng">
            <a:solidFill>
              <a:srgbClr val="FA095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_Dark">
  <p:cSld name="Section Divider_Dark">
    <p:bg>
      <p:bgPr>
        <a:gradFill>
          <a:gsLst>
            <a:gs pos="0">
              <a:srgbClr val="11113B"/>
            </a:gs>
            <a:gs pos="50000">
              <a:srgbClr val="1B1B5D"/>
            </a:gs>
            <a:gs pos="100000">
              <a:srgbClr val="29298F"/>
            </a:gs>
          </a:gsLst>
          <a:lin ang="2700000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34963" y="2729344"/>
            <a:ext cx="5940425" cy="183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34963" y="4589463"/>
            <a:ext cx="5940425" cy="99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i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38932" y="0"/>
            <a:ext cx="1020002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, Subtitle and Content">
  <p:cSld name="2_Title, Subtitle and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15" y="345470"/>
            <a:ext cx="1428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932" y="0"/>
            <a:ext cx="1020002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33066" y="864088"/>
            <a:ext cx="11525868" cy="40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2"/>
          </p:nvPr>
        </p:nvSpPr>
        <p:spPr>
          <a:xfrm>
            <a:off x="334963" y="1341438"/>
            <a:ext cx="11522075" cy="507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ftr" idx="11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dt" idx="10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9" name="Google Shape;79;p15"/>
          <p:cNvCxnSpPr>
            <a:endCxn id="77" idx="1"/>
          </p:cNvCxnSpPr>
          <p:nvPr/>
        </p:nvCxnSpPr>
        <p:spPr>
          <a:xfrm>
            <a:off x="-135" y="6705659"/>
            <a:ext cx="335100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" name="Google Shape;80;p15"/>
          <p:cNvCxnSpPr/>
          <p:nvPr/>
        </p:nvCxnSpPr>
        <p:spPr>
          <a:xfrm>
            <a:off x="1987826" y="6705660"/>
            <a:ext cx="3847975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1" name="Google Shape;81;p15"/>
          <p:cNvCxnSpPr/>
          <p:nvPr/>
        </p:nvCxnSpPr>
        <p:spPr>
          <a:xfrm>
            <a:off x="6356199" y="6705660"/>
            <a:ext cx="4480834" cy="0"/>
          </a:xfrm>
          <a:prstGeom prst="straightConnector1">
            <a:avLst/>
          </a:prstGeom>
          <a:noFill/>
          <a:ln w="19050" cap="flat" cmpd="sng">
            <a:solidFill>
              <a:srgbClr val="0400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2" name="Google Shape;82;p15"/>
          <p:cNvCxnSpPr/>
          <p:nvPr/>
        </p:nvCxnSpPr>
        <p:spPr>
          <a:xfrm>
            <a:off x="11857036" y="6701128"/>
            <a:ext cx="334964" cy="4532"/>
          </a:xfrm>
          <a:prstGeom prst="straightConnector1">
            <a:avLst/>
          </a:prstGeom>
          <a:noFill/>
          <a:ln w="19050" cap="flat" cmpd="sng">
            <a:solidFill>
              <a:srgbClr val="FA095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lumns">
  <p:cSld name="Title and 2 Column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15" y="345470"/>
            <a:ext cx="1428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932" y="0"/>
            <a:ext cx="1020002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34964" y="1341438"/>
            <a:ext cx="5581650" cy="507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2"/>
          </p:nvPr>
        </p:nvSpPr>
        <p:spPr>
          <a:xfrm>
            <a:off x="6275388" y="1341438"/>
            <a:ext cx="5581650" cy="507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ftr" idx="11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dt" idx="10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2" name="Google Shape;92;p16"/>
          <p:cNvCxnSpPr>
            <a:endCxn id="90" idx="1"/>
          </p:cNvCxnSpPr>
          <p:nvPr/>
        </p:nvCxnSpPr>
        <p:spPr>
          <a:xfrm>
            <a:off x="-135" y="6705659"/>
            <a:ext cx="335100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" name="Google Shape;93;p16"/>
          <p:cNvCxnSpPr/>
          <p:nvPr/>
        </p:nvCxnSpPr>
        <p:spPr>
          <a:xfrm>
            <a:off x="1987826" y="6705660"/>
            <a:ext cx="3847975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" name="Google Shape;94;p16"/>
          <p:cNvCxnSpPr/>
          <p:nvPr/>
        </p:nvCxnSpPr>
        <p:spPr>
          <a:xfrm>
            <a:off x="6356199" y="6705660"/>
            <a:ext cx="4480834" cy="0"/>
          </a:xfrm>
          <a:prstGeom prst="straightConnector1">
            <a:avLst/>
          </a:prstGeom>
          <a:noFill/>
          <a:ln w="19050" cap="flat" cmpd="sng">
            <a:solidFill>
              <a:srgbClr val="0400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" name="Google Shape;95;p16"/>
          <p:cNvCxnSpPr/>
          <p:nvPr/>
        </p:nvCxnSpPr>
        <p:spPr>
          <a:xfrm>
            <a:off x="11857036" y="6701128"/>
            <a:ext cx="334964" cy="4532"/>
          </a:xfrm>
          <a:prstGeom prst="straightConnector1">
            <a:avLst/>
          </a:prstGeom>
          <a:noFill/>
          <a:ln w="19050" cap="flat" cmpd="sng">
            <a:solidFill>
              <a:srgbClr val="FA095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2 Columns">
  <p:cSld name="Title, Subtitle and 2 Column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15" y="345470"/>
            <a:ext cx="1428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932" y="0"/>
            <a:ext cx="1020002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333066" y="864088"/>
            <a:ext cx="11525868" cy="40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334964" y="1341438"/>
            <a:ext cx="5581650" cy="507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3"/>
          </p:nvPr>
        </p:nvSpPr>
        <p:spPr>
          <a:xfrm>
            <a:off x="6275388" y="1341438"/>
            <a:ext cx="5581650" cy="507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ftr" idx="11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dt" idx="10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6" name="Google Shape;106;p17"/>
          <p:cNvCxnSpPr>
            <a:endCxn id="104" idx="1"/>
          </p:cNvCxnSpPr>
          <p:nvPr/>
        </p:nvCxnSpPr>
        <p:spPr>
          <a:xfrm>
            <a:off x="-135" y="6705659"/>
            <a:ext cx="335100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" name="Google Shape;107;p17"/>
          <p:cNvCxnSpPr/>
          <p:nvPr/>
        </p:nvCxnSpPr>
        <p:spPr>
          <a:xfrm>
            <a:off x="1987826" y="6705660"/>
            <a:ext cx="3847975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8" name="Google Shape;108;p17"/>
          <p:cNvCxnSpPr/>
          <p:nvPr/>
        </p:nvCxnSpPr>
        <p:spPr>
          <a:xfrm>
            <a:off x="6356199" y="6705660"/>
            <a:ext cx="4480834" cy="0"/>
          </a:xfrm>
          <a:prstGeom prst="straightConnector1">
            <a:avLst/>
          </a:prstGeom>
          <a:noFill/>
          <a:ln w="19050" cap="flat" cmpd="sng">
            <a:solidFill>
              <a:srgbClr val="0400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9" name="Google Shape;109;p17"/>
          <p:cNvCxnSpPr/>
          <p:nvPr/>
        </p:nvCxnSpPr>
        <p:spPr>
          <a:xfrm>
            <a:off x="11857036" y="6701128"/>
            <a:ext cx="334964" cy="4532"/>
          </a:xfrm>
          <a:prstGeom prst="straightConnector1">
            <a:avLst/>
          </a:prstGeom>
          <a:noFill/>
          <a:ln w="19050" cap="flat" cmpd="sng">
            <a:solidFill>
              <a:srgbClr val="FA095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 with Caption">
  <p:cSld name="Title &amp; Content with 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15" y="345470"/>
            <a:ext cx="1428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932" y="0"/>
            <a:ext cx="1020002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6275388" y="1341438"/>
            <a:ext cx="5581650" cy="507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2"/>
          </p:nvPr>
        </p:nvSpPr>
        <p:spPr>
          <a:xfrm>
            <a:off x="334964" y="1341437"/>
            <a:ext cx="5581649" cy="507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ldNum" idx="12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ftr" idx="11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dt" idx="10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9" name="Google Shape;119;p18"/>
          <p:cNvCxnSpPr>
            <a:endCxn id="117" idx="1"/>
          </p:cNvCxnSpPr>
          <p:nvPr/>
        </p:nvCxnSpPr>
        <p:spPr>
          <a:xfrm>
            <a:off x="-135" y="6705659"/>
            <a:ext cx="335100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" name="Google Shape;120;p18"/>
          <p:cNvCxnSpPr/>
          <p:nvPr/>
        </p:nvCxnSpPr>
        <p:spPr>
          <a:xfrm>
            <a:off x="1987826" y="6705660"/>
            <a:ext cx="3847975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" name="Google Shape;121;p18"/>
          <p:cNvCxnSpPr/>
          <p:nvPr/>
        </p:nvCxnSpPr>
        <p:spPr>
          <a:xfrm>
            <a:off x="6356199" y="6705660"/>
            <a:ext cx="4480834" cy="0"/>
          </a:xfrm>
          <a:prstGeom prst="straightConnector1">
            <a:avLst/>
          </a:prstGeom>
          <a:noFill/>
          <a:ln w="19050" cap="flat" cmpd="sng">
            <a:solidFill>
              <a:srgbClr val="0400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2" name="Google Shape;122;p18"/>
          <p:cNvCxnSpPr/>
          <p:nvPr/>
        </p:nvCxnSpPr>
        <p:spPr>
          <a:xfrm>
            <a:off x="11857036" y="6701128"/>
            <a:ext cx="334964" cy="4532"/>
          </a:xfrm>
          <a:prstGeom prst="straightConnector1">
            <a:avLst/>
          </a:prstGeom>
          <a:noFill/>
          <a:ln w="19050" cap="flat" cmpd="sng">
            <a:solidFill>
              <a:srgbClr val="FA095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Content with Caption">
  <p:cSld name="Title, Subtitle &amp; Content with Ca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15" y="345470"/>
            <a:ext cx="1428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932" y="0"/>
            <a:ext cx="1020002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333066" y="864088"/>
            <a:ext cx="11525868" cy="40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2"/>
          </p:nvPr>
        </p:nvSpPr>
        <p:spPr>
          <a:xfrm>
            <a:off x="6275388" y="1341438"/>
            <a:ext cx="5581650" cy="507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3"/>
          </p:nvPr>
        </p:nvSpPr>
        <p:spPr>
          <a:xfrm>
            <a:off x="334964" y="1341437"/>
            <a:ext cx="5581649" cy="507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ftr" idx="11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dt" idx="10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3" name="Google Shape;133;p19"/>
          <p:cNvCxnSpPr>
            <a:endCxn id="131" idx="1"/>
          </p:cNvCxnSpPr>
          <p:nvPr/>
        </p:nvCxnSpPr>
        <p:spPr>
          <a:xfrm>
            <a:off x="-135" y="6705659"/>
            <a:ext cx="335100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4" name="Google Shape;134;p19"/>
          <p:cNvCxnSpPr/>
          <p:nvPr/>
        </p:nvCxnSpPr>
        <p:spPr>
          <a:xfrm>
            <a:off x="1987826" y="6705660"/>
            <a:ext cx="3847975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5" name="Google Shape;135;p19"/>
          <p:cNvCxnSpPr/>
          <p:nvPr/>
        </p:nvCxnSpPr>
        <p:spPr>
          <a:xfrm>
            <a:off x="6356199" y="6705660"/>
            <a:ext cx="4480834" cy="0"/>
          </a:xfrm>
          <a:prstGeom prst="straightConnector1">
            <a:avLst/>
          </a:prstGeom>
          <a:noFill/>
          <a:ln w="19050" cap="flat" cmpd="sng">
            <a:solidFill>
              <a:srgbClr val="0400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6" name="Google Shape;136;p19"/>
          <p:cNvCxnSpPr/>
          <p:nvPr/>
        </p:nvCxnSpPr>
        <p:spPr>
          <a:xfrm>
            <a:off x="11857036" y="6701128"/>
            <a:ext cx="334964" cy="4532"/>
          </a:xfrm>
          <a:prstGeom prst="straightConnector1">
            <a:avLst/>
          </a:prstGeom>
          <a:noFill/>
          <a:ln w="19050" cap="flat" cmpd="sng">
            <a:solidFill>
              <a:srgbClr val="FA095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icture with Caption">
  <p:cSld name="Title &amp; Picture with Caption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15" y="345470"/>
            <a:ext cx="1428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932" y="0"/>
            <a:ext cx="1020002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334964" y="1341437"/>
            <a:ext cx="5581649" cy="507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2" name="Google Shape;142;p20"/>
          <p:cNvSpPr>
            <a:spLocks noGrp="1"/>
          </p:cNvSpPr>
          <p:nvPr>
            <p:ph type="pic" idx="2"/>
          </p:nvPr>
        </p:nvSpPr>
        <p:spPr>
          <a:xfrm>
            <a:off x="6275388" y="1341437"/>
            <a:ext cx="5581650" cy="5075238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ftr" idx="11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dt" idx="10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6" name="Google Shape;146;p20"/>
          <p:cNvCxnSpPr>
            <a:endCxn id="144" idx="1"/>
          </p:cNvCxnSpPr>
          <p:nvPr/>
        </p:nvCxnSpPr>
        <p:spPr>
          <a:xfrm>
            <a:off x="-135" y="6705659"/>
            <a:ext cx="335100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" name="Google Shape;147;p20"/>
          <p:cNvCxnSpPr/>
          <p:nvPr/>
        </p:nvCxnSpPr>
        <p:spPr>
          <a:xfrm>
            <a:off x="1987826" y="6705660"/>
            <a:ext cx="3847975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" name="Google Shape;148;p20"/>
          <p:cNvCxnSpPr/>
          <p:nvPr/>
        </p:nvCxnSpPr>
        <p:spPr>
          <a:xfrm>
            <a:off x="6356199" y="6705660"/>
            <a:ext cx="4480834" cy="0"/>
          </a:xfrm>
          <a:prstGeom prst="straightConnector1">
            <a:avLst/>
          </a:prstGeom>
          <a:noFill/>
          <a:ln w="19050" cap="flat" cmpd="sng">
            <a:solidFill>
              <a:srgbClr val="0400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" name="Google Shape;149;p20"/>
          <p:cNvCxnSpPr/>
          <p:nvPr/>
        </p:nvCxnSpPr>
        <p:spPr>
          <a:xfrm>
            <a:off x="11857036" y="6701128"/>
            <a:ext cx="334964" cy="4532"/>
          </a:xfrm>
          <a:prstGeom prst="straightConnector1">
            <a:avLst/>
          </a:prstGeom>
          <a:noFill/>
          <a:ln w="19050" cap="flat" cmpd="sng">
            <a:solidFill>
              <a:srgbClr val="FA095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Subtitle &amp; Picture with Caption">
  <p:cSld name="1_Title, Subtitle &amp; Picture with Caption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15" y="345470"/>
            <a:ext cx="1428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932" y="0"/>
            <a:ext cx="1020002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>
            <a:spLocks noGrp="1"/>
          </p:cNvSpPr>
          <p:nvPr>
            <p:ph type="body" idx="1"/>
          </p:nvPr>
        </p:nvSpPr>
        <p:spPr>
          <a:xfrm>
            <a:off x="333066" y="864088"/>
            <a:ext cx="11525868" cy="40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2"/>
          </p:nvPr>
        </p:nvSpPr>
        <p:spPr>
          <a:xfrm>
            <a:off x="334964" y="1341437"/>
            <a:ext cx="5581649" cy="507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6" name="Google Shape;156;p21"/>
          <p:cNvSpPr>
            <a:spLocks noGrp="1"/>
          </p:cNvSpPr>
          <p:nvPr>
            <p:ph type="pic" idx="3"/>
          </p:nvPr>
        </p:nvSpPr>
        <p:spPr>
          <a:xfrm>
            <a:off x="6275388" y="1341437"/>
            <a:ext cx="5581650" cy="5075238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ftr" idx="11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dt" idx="10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0" name="Google Shape;160;p21"/>
          <p:cNvCxnSpPr>
            <a:endCxn id="158" idx="1"/>
          </p:cNvCxnSpPr>
          <p:nvPr/>
        </p:nvCxnSpPr>
        <p:spPr>
          <a:xfrm>
            <a:off x="-135" y="6705659"/>
            <a:ext cx="335100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" name="Google Shape;161;p21"/>
          <p:cNvCxnSpPr/>
          <p:nvPr/>
        </p:nvCxnSpPr>
        <p:spPr>
          <a:xfrm>
            <a:off x="1987826" y="6705660"/>
            <a:ext cx="3847975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2" name="Google Shape;162;p21"/>
          <p:cNvCxnSpPr/>
          <p:nvPr/>
        </p:nvCxnSpPr>
        <p:spPr>
          <a:xfrm>
            <a:off x="6356199" y="6705660"/>
            <a:ext cx="4480834" cy="0"/>
          </a:xfrm>
          <a:prstGeom prst="straightConnector1">
            <a:avLst/>
          </a:prstGeom>
          <a:noFill/>
          <a:ln w="19050" cap="flat" cmpd="sng">
            <a:solidFill>
              <a:srgbClr val="0400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3" name="Google Shape;163;p21"/>
          <p:cNvCxnSpPr/>
          <p:nvPr/>
        </p:nvCxnSpPr>
        <p:spPr>
          <a:xfrm>
            <a:off x="11857036" y="6701128"/>
            <a:ext cx="334964" cy="4532"/>
          </a:xfrm>
          <a:prstGeom prst="straightConnector1">
            <a:avLst/>
          </a:prstGeom>
          <a:noFill/>
          <a:ln w="19050" cap="flat" cmpd="sng">
            <a:solidFill>
              <a:srgbClr val="FA095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Layout">
  <p:cSld name="Title &amp; 3 Columns Layou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15" y="345470"/>
            <a:ext cx="1428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932" y="0"/>
            <a:ext cx="1020002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>
            <a:spLocks noGrp="1"/>
          </p:cNvSpPr>
          <p:nvPr>
            <p:ph type="body" idx="1"/>
          </p:nvPr>
        </p:nvSpPr>
        <p:spPr>
          <a:xfrm>
            <a:off x="334964" y="1341438"/>
            <a:ext cx="3780000" cy="507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2"/>
          </p:nvPr>
        </p:nvSpPr>
        <p:spPr>
          <a:xfrm>
            <a:off x="8077038" y="1341438"/>
            <a:ext cx="3780000" cy="507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3"/>
          </p:nvPr>
        </p:nvSpPr>
        <p:spPr>
          <a:xfrm>
            <a:off x="4206001" y="1341438"/>
            <a:ext cx="3780000" cy="507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ldNum" idx="12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ftr" idx="11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dt" idx="10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4" name="Google Shape;174;p22"/>
          <p:cNvCxnSpPr>
            <a:endCxn id="172" idx="1"/>
          </p:cNvCxnSpPr>
          <p:nvPr/>
        </p:nvCxnSpPr>
        <p:spPr>
          <a:xfrm>
            <a:off x="-135" y="6705659"/>
            <a:ext cx="335100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5" name="Google Shape;175;p22"/>
          <p:cNvCxnSpPr/>
          <p:nvPr/>
        </p:nvCxnSpPr>
        <p:spPr>
          <a:xfrm>
            <a:off x="1987826" y="6705660"/>
            <a:ext cx="3847975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" name="Google Shape;176;p22"/>
          <p:cNvCxnSpPr/>
          <p:nvPr/>
        </p:nvCxnSpPr>
        <p:spPr>
          <a:xfrm>
            <a:off x="6356199" y="6705660"/>
            <a:ext cx="4480834" cy="0"/>
          </a:xfrm>
          <a:prstGeom prst="straightConnector1">
            <a:avLst/>
          </a:prstGeom>
          <a:noFill/>
          <a:ln w="19050" cap="flat" cmpd="sng">
            <a:solidFill>
              <a:srgbClr val="0400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22"/>
          <p:cNvCxnSpPr/>
          <p:nvPr/>
        </p:nvCxnSpPr>
        <p:spPr>
          <a:xfrm>
            <a:off x="11857036" y="6701128"/>
            <a:ext cx="334964" cy="4532"/>
          </a:xfrm>
          <a:prstGeom prst="straightConnector1">
            <a:avLst/>
          </a:prstGeom>
          <a:noFill/>
          <a:ln w="19050" cap="flat" cmpd="sng">
            <a:solidFill>
              <a:srgbClr val="FA095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Columns Layout">
  <p:cSld name="Title, Subtitle &amp; 3 Columns Layou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15" y="345470"/>
            <a:ext cx="1428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932" y="0"/>
            <a:ext cx="1020002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>
            <a:spLocks noGrp="1"/>
          </p:cNvSpPr>
          <p:nvPr>
            <p:ph type="body" idx="1"/>
          </p:nvPr>
        </p:nvSpPr>
        <p:spPr>
          <a:xfrm>
            <a:off x="333066" y="864088"/>
            <a:ext cx="11525868" cy="40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body" idx="2"/>
          </p:nvPr>
        </p:nvSpPr>
        <p:spPr>
          <a:xfrm>
            <a:off x="334964" y="1341438"/>
            <a:ext cx="3780000" cy="507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body" idx="3"/>
          </p:nvPr>
        </p:nvSpPr>
        <p:spPr>
          <a:xfrm>
            <a:off x="8077038" y="1341438"/>
            <a:ext cx="3780000" cy="507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body" idx="4"/>
          </p:nvPr>
        </p:nvSpPr>
        <p:spPr>
          <a:xfrm>
            <a:off x="4206001" y="1341438"/>
            <a:ext cx="3780000" cy="507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ldNum" idx="12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ftr" idx="11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dt" idx="10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23"/>
          <p:cNvCxnSpPr>
            <a:endCxn id="187" idx="1"/>
          </p:cNvCxnSpPr>
          <p:nvPr/>
        </p:nvCxnSpPr>
        <p:spPr>
          <a:xfrm>
            <a:off x="-135" y="6705659"/>
            <a:ext cx="335100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0" name="Google Shape;190;p23"/>
          <p:cNvCxnSpPr/>
          <p:nvPr/>
        </p:nvCxnSpPr>
        <p:spPr>
          <a:xfrm>
            <a:off x="1987826" y="6705660"/>
            <a:ext cx="3847975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1" name="Google Shape;191;p23"/>
          <p:cNvCxnSpPr/>
          <p:nvPr/>
        </p:nvCxnSpPr>
        <p:spPr>
          <a:xfrm>
            <a:off x="6356199" y="6705660"/>
            <a:ext cx="4480834" cy="0"/>
          </a:xfrm>
          <a:prstGeom prst="straightConnector1">
            <a:avLst/>
          </a:prstGeom>
          <a:noFill/>
          <a:ln w="19050" cap="flat" cmpd="sng">
            <a:solidFill>
              <a:srgbClr val="0400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23"/>
          <p:cNvCxnSpPr/>
          <p:nvPr/>
        </p:nvCxnSpPr>
        <p:spPr>
          <a:xfrm>
            <a:off x="11857036" y="6701128"/>
            <a:ext cx="334964" cy="4532"/>
          </a:xfrm>
          <a:prstGeom prst="straightConnector1">
            <a:avLst/>
          </a:prstGeom>
          <a:noFill/>
          <a:ln w="19050" cap="flat" cmpd="sng">
            <a:solidFill>
              <a:srgbClr val="FA095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icture only">
  <p:cSld name="Title &amp; Picture onl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15" y="345470"/>
            <a:ext cx="1428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932" y="0"/>
            <a:ext cx="1020002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4"/>
          <p:cNvSpPr>
            <a:spLocks noGrp="1"/>
          </p:cNvSpPr>
          <p:nvPr>
            <p:ph type="pic" idx="2"/>
          </p:nvPr>
        </p:nvSpPr>
        <p:spPr>
          <a:xfrm>
            <a:off x="334963" y="1341439"/>
            <a:ext cx="11522075" cy="5075236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24"/>
          <p:cNvSpPr txBox="1">
            <a:spLocks noGrp="1"/>
          </p:cNvSpPr>
          <p:nvPr>
            <p:ph type="sldNum" idx="12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p24"/>
          <p:cNvSpPr txBox="1">
            <a:spLocks noGrp="1"/>
          </p:cNvSpPr>
          <p:nvPr>
            <p:ph type="ftr" idx="11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dt" idx="10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1" name="Google Shape;201;p24"/>
          <p:cNvCxnSpPr>
            <a:endCxn id="199" idx="1"/>
          </p:cNvCxnSpPr>
          <p:nvPr/>
        </p:nvCxnSpPr>
        <p:spPr>
          <a:xfrm>
            <a:off x="-135" y="6705659"/>
            <a:ext cx="335100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2" name="Google Shape;202;p24"/>
          <p:cNvCxnSpPr/>
          <p:nvPr/>
        </p:nvCxnSpPr>
        <p:spPr>
          <a:xfrm>
            <a:off x="1987826" y="6705660"/>
            <a:ext cx="3847975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3" name="Google Shape;203;p24"/>
          <p:cNvCxnSpPr/>
          <p:nvPr/>
        </p:nvCxnSpPr>
        <p:spPr>
          <a:xfrm>
            <a:off x="6356199" y="6705660"/>
            <a:ext cx="4480834" cy="0"/>
          </a:xfrm>
          <a:prstGeom prst="straightConnector1">
            <a:avLst/>
          </a:prstGeom>
          <a:noFill/>
          <a:ln w="19050" cap="flat" cmpd="sng">
            <a:solidFill>
              <a:srgbClr val="0400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4" name="Google Shape;204;p24"/>
          <p:cNvCxnSpPr/>
          <p:nvPr/>
        </p:nvCxnSpPr>
        <p:spPr>
          <a:xfrm>
            <a:off x="11857036" y="6701128"/>
            <a:ext cx="334964" cy="4532"/>
          </a:xfrm>
          <a:prstGeom prst="straightConnector1">
            <a:avLst/>
          </a:prstGeom>
          <a:noFill/>
          <a:ln w="19050" cap="flat" cmpd="sng">
            <a:solidFill>
              <a:srgbClr val="FA095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le &amp; Picture only">
  <p:cSld name="Title, Subtile &amp; Picture only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15" y="345470"/>
            <a:ext cx="1428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932" y="0"/>
            <a:ext cx="1020002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>
            <a:spLocks noGrp="1"/>
          </p:cNvSpPr>
          <p:nvPr>
            <p:ph type="body" idx="1"/>
          </p:nvPr>
        </p:nvSpPr>
        <p:spPr>
          <a:xfrm>
            <a:off x="333066" y="864088"/>
            <a:ext cx="11525868" cy="40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title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5"/>
          <p:cNvSpPr>
            <a:spLocks noGrp="1"/>
          </p:cNvSpPr>
          <p:nvPr>
            <p:ph type="pic" idx="2"/>
          </p:nvPr>
        </p:nvSpPr>
        <p:spPr>
          <a:xfrm>
            <a:off x="334963" y="1341439"/>
            <a:ext cx="11522075" cy="5075236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5"/>
          <p:cNvSpPr txBox="1">
            <a:spLocks noGrp="1"/>
          </p:cNvSpPr>
          <p:nvPr>
            <p:ph type="sldNum" idx="12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ftr" idx="11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dt" idx="10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14" name="Google Shape;214;p25"/>
          <p:cNvCxnSpPr>
            <a:endCxn id="212" idx="1"/>
          </p:cNvCxnSpPr>
          <p:nvPr/>
        </p:nvCxnSpPr>
        <p:spPr>
          <a:xfrm>
            <a:off x="-135" y="6705659"/>
            <a:ext cx="335100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5" name="Google Shape;215;p25"/>
          <p:cNvCxnSpPr/>
          <p:nvPr/>
        </p:nvCxnSpPr>
        <p:spPr>
          <a:xfrm>
            <a:off x="1987826" y="6705660"/>
            <a:ext cx="3847975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6" name="Google Shape;216;p25"/>
          <p:cNvCxnSpPr/>
          <p:nvPr/>
        </p:nvCxnSpPr>
        <p:spPr>
          <a:xfrm>
            <a:off x="6356199" y="6705660"/>
            <a:ext cx="4480834" cy="0"/>
          </a:xfrm>
          <a:prstGeom prst="straightConnector1">
            <a:avLst/>
          </a:prstGeom>
          <a:noFill/>
          <a:ln w="19050" cap="flat" cmpd="sng">
            <a:solidFill>
              <a:srgbClr val="0400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7" name="Google Shape;217;p25"/>
          <p:cNvCxnSpPr/>
          <p:nvPr/>
        </p:nvCxnSpPr>
        <p:spPr>
          <a:xfrm>
            <a:off x="11857036" y="6701128"/>
            <a:ext cx="334964" cy="4532"/>
          </a:xfrm>
          <a:prstGeom prst="straightConnector1">
            <a:avLst/>
          </a:prstGeom>
          <a:noFill/>
          <a:ln w="19050" cap="flat" cmpd="sng">
            <a:solidFill>
              <a:srgbClr val="FA095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am Members">
  <p:cSld name="Title, Subtitle &amp; Team Member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15" y="345470"/>
            <a:ext cx="1428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932" y="0"/>
            <a:ext cx="1020002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>
            <a:spLocks noGrp="1"/>
          </p:cNvSpPr>
          <p:nvPr>
            <p:ph type="body" idx="1"/>
          </p:nvPr>
        </p:nvSpPr>
        <p:spPr>
          <a:xfrm>
            <a:off x="333066" y="864088"/>
            <a:ext cx="11525868" cy="40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body" idx="2"/>
          </p:nvPr>
        </p:nvSpPr>
        <p:spPr>
          <a:xfrm>
            <a:off x="338061" y="233949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26"/>
          <p:cNvSpPr txBox="1">
            <a:spLocks noGrp="1"/>
          </p:cNvSpPr>
          <p:nvPr>
            <p:ph type="body" idx="3"/>
          </p:nvPr>
        </p:nvSpPr>
        <p:spPr>
          <a:xfrm>
            <a:off x="1625159" y="233949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26"/>
          <p:cNvSpPr txBox="1">
            <a:spLocks noGrp="1"/>
          </p:cNvSpPr>
          <p:nvPr>
            <p:ph type="body" idx="4"/>
          </p:nvPr>
        </p:nvSpPr>
        <p:spPr>
          <a:xfrm>
            <a:off x="2912257" y="233949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26"/>
          <p:cNvSpPr txBox="1">
            <a:spLocks noGrp="1"/>
          </p:cNvSpPr>
          <p:nvPr>
            <p:ph type="body" idx="5"/>
          </p:nvPr>
        </p:nvSpPr>
        <p:spPr>
          <a:xfrm>
            <a:off x="4199355" y="233949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26"/>
          <p:cNvSpPr txBox="1">
            <a:spLocks noGrp="1"/>
          </p:cNvSpPr>
          <p:nvPr>
            <p:ph type="body" idx="6"/>
          </p:nvPr>
        </p:nvSpPr>
        <p:spPr>
          <a:xfrm>
            <a:off x="5486453" y="233949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body" idx="7"/>
          </p:nvPr>
        </p:nvSpPr>
        <p:spPr>
          <a:xfrm>
            <a:off x="6773551" y="233949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body" idx="8"/>
          </p:nvPr>
        </p:nvSpPr>
        <p:spPr>
          <a:xfrm>
            <a:off x="8060649" y="233949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body" idx="9"/>
          </p:nvPr>
        </p:nvSpPr>
        <p:spPr>
          <a:xfrm>
            <a:off x="9347747" y="233949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26"/>
          <p:cNvSpPr txBox="1">
            <a:spLocks noGrp="1"/>
          </p:cNvSpPr>
          <p:nvPr>
            <p:ph type="body" idx="13"/>
          </p:nvPr>
        </p:nvSpPr>
        <p:spPr>
          <a:xfrm>
            <a:off x="10634846" y="233949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26"/>
          <p:cNvSpPr>
            <a:spLocks noGrp="1"/>
          </p:cNvSpPr>
          <p:nvPr>
            <p:ph type="pic" idx="14"/>
          </p:nvPr>
        </p:nvSpPr>
        <p:spPr>
          <a:xfrm>
            <a:off x="505771" y="1410882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26"/>
          <p:cNvSpPr>
            <a:spLocks noGrp="1"/>
          </p:cNvSpPr>
          <p:nvPr>
            <p:ph type="pic" idx="15"/>
          </p:nvPr>
        </p:nvSpPr>
        <p:spPr>
          <a:xfrm>
            <a:off x="1792191" y="1410882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26"/>
          <p:cNvSpPr>
            <a:spLocks noGrp="1"/>
          </p:cNvSpPr>
          <p:nvPr>
            <p:ph type="pic" idx="16"/>
          </p:nvPr>
        </p:nvSpPr>
        <p:spPr>
          <a:xfrm>
            <a:off x="3079289" y="1410882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26"/>
          <p:cNvSpPr>
            <a:spLocks noGrp="1"/>
          </p:cNvSpPr>
          <p:nvPr>
            <p:ph type="pic" idx="17"/>
          </p:nvPr>
        </p:nvSpPr>
        <p:spPr>
          <a:xfrm>
            <a:off x="4366387" y="1410882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26"/>
          <p:cNvSpPr>
            <a:spLocks noGrp="1"/>
          </p:cNvSpPr>
          <p:nvPr>
            <p:ph type="pic" idx="18"/>
          </p:nvPr>
        </p:nvSpPr>
        <p:spPr>
          <a:xfrm>
            <a:off x="5653485" y="1410882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26"/>
          <p:cNvSpPr>
            <a:spLocks noGrp="1"/>
          </p:cNvSpPr>
          <p:nvPr>
            <p:ph type="pic" idx="19"/>
          </p:nvPr>
        </p:nvSpPr>
        <p:spPr>
          <a:xfrm>
            <a:off x="6940583" y="1410882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26"/>
          <p:cNvSpPr>
            <a:spLocks noGrp="1"/>
          </p:cNvSpPr>
          <p:nvPr>
            <p:ph type="pic" idx="20"/>
          </p:nvPr>
        </p:nvSpPr>
        <p:spPr>
          <a:xfrm>
            <a:off x="8227681" y="1410882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26"/>
          <p:cNvSpPr>
            <a:spLocks noGrp="1"/>
          </p:cNvSpPr>
          <p:nvPr>
            <p:ph type="pic" idx="21"/>
          </p:nvPr>
        </p:nvSpPr>
        <p:spPr>
          <a:xfrm>
            <a:off x="9514779" y="1410882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26"/>
          <p:cNvSpPr>
            <a:spLocks noGrp="1"/>
          </p:cNvSpPr>
          <p:nvPr>
            <p:ph type="pic" idx="22"/>
          </p:nvPr>
        </p:nvSpPr>
        <p:spPr>
          <a:xfrm>
            <a:off x="10801878" y="1410882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6"/>
          <p:cNvSpPr txBox="1">
            <a:spLocks noGrp="1"/>
          </p:cNvSpPr>
          <p:nvPr>
            <p:ph type="body" idx="23"/>
          </p:nvPr>
        </p:nvSpPr>
        <p:spPr>
          <a:xfrm>
            <a:off x="338061" y="4049999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26"/>
          <p:cNvSpPr txBox="1">
            <a:spLocks noGrp="1"/>
          </p:cNvSpPr>
          <p:nvPr>
            <p:ph type="body" idx="24"/>
          </p:nvPr>
        </p:nvSpPr>
        <p:spPr>
          <a:xfrm>
            <a:off x="1625159" y="4049999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26"/>
          <p:cNvSpPr txBox="1">
            <a:spLocks noGrp="1"/>
          </p:cNvSpPr>
          <p:nvPr>
            <p:ph type="body" idx="25"/>
          </p:nvPr>
        </p:nvSpPr>
        <p:spPr>
          <a:xfrm>
            <a:off x="2912257" y="4049999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26"/>
          <p:cNvSpPr txBox="1">
            <a:spLocks noGrp="1"/>
          </p:cNvSpPr>
          <p:nvPr>
            <p:ph type="body" idx="26"/>
          </p:nvPr>
        </p:nvSpPr>
        <p:spPr>
          <a:xfrm>
            <a:off x="4199355" y="4049999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26"/>
          <p:cNvSpPr txBox="1">
            <a:spLocks noGrp="1"/>
          </p:cNvSpPr>
          <p:nvPr>
            <p:ph type="body" idx="27"/>
          </p:nvPr>
        </p:nvSpPr>
        <p:spPr>
          <a:xfrm>
            <a:off x="5486453" y="4049999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26"/>
          <p:cNvSpPr txBox="1">
            <a:spLocks noGrp="1"/>
          </p:cNvSpPr>
          <p:nvPr>
            <p:ph type="body" idx="28"/>
          </p:nvPr>
        </p:nvSpPr>
        <p:spPr>
          <a:xfrm>
            <a:off x="6773551" y="4049999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body" idx="29"/>
          </p:nvPr>
        </p:nvSpPr>
        <p:spPr>
          <a:xfrm>
            <a:off x="8060649" y="4049999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26"/>
          <p:cNvSpPr txBox="1">
            <a:spLocks noGrp="1"/>
          </p:cNvSpPr>
          <p:nvPr>
            <p:ph type="body" idx="30"/>
          </p:nvPr>
        </p:nvSpPr>
        <p:spPr>
          <a:xfrm>
            <a:off x="9347747" y="4049999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26"/>
          <p:cNvSpPr txBox="1">
            <a:spLocks noGrp="1"/>
          </p:cNvSpPr>
          <p:nvPr>
            <p:ph type="body" idx="31"/>
          </p:nvPr>
        </p:nvSpPr>
        <p:spPr>
          <a:xfrm>
            <a:off x="10634846" y="4049999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26"/>
          <p:cNvSpPr>
            <a:spLocks noGrp="1"/>
          </p:cNvSpPr>
          <p:nvPr>
            <p:ph type="pic" idx="32"/>
          </p:nvPr>
        </p:nvSpPr>
        <p:spPr>
          <a:xfrm>
            <a:off x="505771" y="3121391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26"/>
          <p:cNvSpPr>
            <a:spLocks noGrp="1"/>
          </p:cNvSpPr>
          <p:nvPr>
            <p:ph type="pic" idx="33"/>
          </p:nvPr>
        </p:nvSpPr>
        <p:spPr>
          <a:xfrm>
            <a:off x="1792191" y="3121391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6"/>
          <p:cNvSpPr>
            <a:spLocks noGrp="1"/>
          </p:cNvSpPr>
          <p:nvPr>
            <p:ph type="pic" idx="34"/>
          </p:nvPr>
        </p:nvSpPr>
        <p:spPr>
          <a:xfrm>
            <a:off x="3079289" y="3121391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26"/>
          <p:cNvSpPr>
            <a:spLocks noGrp="1"/>
          </p:cNvSpPr>
          <p:nvPr>
            <p:ph type="pic" idx="35"/>
          </p:nvPr>
        </p:nvSpPr>
        <p:spPr>
          <a:xfrm>
            <a:off x="4366387" y="3121391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26"/>
          <p:cNvSpPr>
            <a:spLocks noGrp="1"/>
          </p:cNvSpPr>
          <p:nvPr>
            <p:ph type="pic" idx="36"/>
          </p:nvPr>
        </p:nvSpPr>
        <p:spPr>
          <a:xfrm>
            <a:off x="5653485" y="3121391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26"/>
          <p:cNvSpPr>
            <a:spLocks noGrp="1"/>
          </p:cNvSpPr>
          <p:nvPr>
            <p:ph type="pic" idx="37"/>
          </p:nvPr>
        </p:nvSpPr>
        <p:spPr>
          <a:xfrm>
            <a:off x="6940583" y="3121391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26"/>
          <p:cNvSpPr>
            <a:spLocks noGrp="1"/>
          </p:cNvSpPr>
          <p:nvPr>
            <p:ph type="pic" idx="38"/>
          </p:nvPr>
        </p:nvSpPr>
        <p:spPr>
          <a:xfrm>
            <a:off x="8227681" y="3121391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26"/>
          <p:cNvSpPr>
            <a:spLocks noGrp="1"/>
          </p:cNvSpPr>
          <p:nvPr>
            <p:ph type="pic" idx="39"/>
          </p:nvPr>
        </p:nvSpPr>
        <p:spPr>
          <a:xfrm>
            <a:off x="9514779" y="3121391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26"/>
          <p:cNvSpPr>
            <a:spLocks noGrp="1"/>
          </p:cNvSpPr>
          <p:nvPr>
            <p:ph type="pic" idx="40"/>
          </p:nvPr>
        </p:nvSpPr>
        <p:spPr>
          <a:xfrm>
            <a:off x="10801878" y="3121391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26"/>
          <p:cNvSpPr txBox="1">
            <a:spLocks noGrp="1"/>
          </p:cNvSpPr>
          <p:nvPr>
            <p:ph type="body" idx="41"/>
          </p:nvPr>
        </p:nvSpPr>
        <p:spPr>
          <a:xfrm>
            <a:off x="338061" y="5723613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26"/>
          <p:cNvSpPr txBox="1">
            <a:spLocks noGrp="1"/>
          </p:cNvSpPr>
          <p:nvPr>
            <p:ph type="body" idx="42"/>
          </p:nvPr>
        </p:nvSpPr>
        <p:spPr>
          <a:xfrm>
            <a:off x="1625159" y="5723613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26"/>
          <p:cNvSpPr txBox="1">
            <a:spLocks noGrp="1"/>
          </p:cNvSpPr>
          <p:nvPr>
            <p:ph type="body" idx="43"/>
          </p:nvPr>
        </p:nvSpPr>
        <p:spPr>
          <a:xfrm>
            <a:off x="2912257" y="5723613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26"/>
          <p:cNvSpPr txBox="1">
            <a:spLocks noGrp="1"/>
          </p:cNvSpPr>
          <p:nvPr>
            <p:ph type="body" idx="44"/>
          </p:nvPr>
        </p:nvSpPr>
        <p:spPr>
          <a:xfrm>
            <a:off x="4199355" y="5723613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26"/>
          <p:cNvSpPr txBox="1">
            <a:spLocks noGrp="1"/>
          </p:cNvSpPr>
          <p:nvPr>
            <p:ph type="body" idx="45"/>
          </p:nvPr>
        </p:nvSpPr>
        <p:spPr>
          <a:xfrm>
            <a:off x="5486453" y="5723613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26"/>
          <p:cNvSpPr txBox="1">
            <a:spLocks noGrp="1"/>
          </p:cNvSpPr>
          <p:nvPr>
            <p:ph type="body" idx="46"/>
          </p:nvPr>
        </p:nvSpPr>
        <p:spPr>
          <a:xfrm>
            <a:off x="6773551" y="5723613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26"/>
          <p:cNvSpPr txBox="1">
            <a:spLocks noGrp="1"/>
          </p:cNvSpPr>
          <p:nvPr>
            <p:ph type="body" idx="47"/>
          </p:nvPr>
        </p:nvSpPr>
        <p:spPr>
          <a:xfrm>
            <a:off x="8060649" y="5723613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26"/>
          <p:cNvSpPr txBox="1">
            <a:spLocks noGrp="1"/>
          </p:cNvSpPr>
          <p:nvPr>
            <p:ph type="body" idx="48"/>
          </p:nvPr>
        </p:nvSpPr>
        <p:spPr>
          <a:xfrm>
            <a:off x="9347747" y="5723613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26"/>
          <p:cNvSpPr txBox="1">
            <a:spLocks noGrp="1"/>
          </p:cNvSpPr>
          <p:nvPr>
            <p:ph type="body" idx="49"/>
          </p:nvPr>
        </p:nvSpPr>
        <p:spPr>
          <a:xfrm>
            <a:off x="10634846" y="5723613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26"/>
          <p:cNvSpPr>
            <a:spLocks noGrp="1"/>
          </p:cNvSpPr>
          <p:nvPr>
            <p:ph type="pic" idx="50"/>
          </p:nvPr>
        </p:nvSpPr>
        <p:spPr>
          <a:xfrm>
            <a:off x="505771" y="4795005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26"/>
          <p:cNvSpPr>
            <a:spLocks noGrp="1"/>
          </p:cNvSpPr>
          <p:nvPr>
            <p:ph type="pic" idx="51"/>
          </p:nvPr>
        </p:nvSpPr>
        <p:spPr>
          <a:xfrm>
            <a:off x="1792191" y="4795005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26"/>
          <p:cNvSpPr>
            <a:spLocks noGrp="1"/>
          </p:cNvSpPr>
          <p:nvPr>
            <p:ph type="pic" idx="52"/>
          </p:nvPr>
        </p:nvSpPr>
        <p:spPr>
          <a:xfrm>
            <a:off x="3079289" y="4795005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26"/>
          <p:cNvSpPr>
            <a:spLocks noGrp="1"/>
          </p:cNvSpPr>
          <p:nvPr>
            <p:ph type="pic" idx="53"/>
          </p:nvPr>
        </p:nvSpPr>
        <p:spPr>
          <a:xfrm>
            <a:off x="4366387" y="4795005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6"/>
          <p:cNvSpPr>
            <a:spLocks noGrp="1"/>
          </p:cNvSpPr>
          <p:nvPr>
            <p:ph type="pic" idx="54"/>
          </p:nvPr>
        </p:nvSpPr>
        <p:spPr>
          <a:xfrm>
            <a:off x="5653485" y="4795005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26"/>
          <p:cNvSpPr>
            <a:spLocks noGrp="1"/>
          </p:cNvSpPr>
          <p:nvPr>
            <p:ph type="pic" idx="55"/>
          </p:nvPr>
        </p:nvSpPr>
        <p:spPr>
          <a:xfrm>
            <a:off x="6940583" y="4795005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26"/>
          <p:cNvSpPr>
            <a:spLocks noGrp="1"/>
          </p:cNvSpPr>
          <p:nvPr>
            <p:ph type="pic" idx="56"/>
          </p:nvPr>
        </p:nvSpPr>
        <p:spPr>
          <a:xfrm>
            <a:off x="8227681" y="4795005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26"/>
          <p:cNvSpPr>
            <a:spLocks noGrp="1"/>
          </p:cNvSpPr>
          <p:nvPr>
            <p:ph type="pic" idx="57"/>
          </p:nvPr>
        </p:nvSpPr>
        <p:spPr>
          <a:xfrm>
            <a:off x="9514779" y="4795005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26"/>
          <p:cNvSpPr>
            <a:spLocks noGrp="1"/>
          </p:cNvSpPr>
          <p:nvPr>
            <p:ph type="pic" idx="58"/>
          </p:nvPr>
        </p:nvSpPr>
        <p:spPr>
          <a:xfrm>
            <a:off x="10801878" y="4795005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26"/>
          <p:cNvSpPr txBox="1">
            <a:spLocks noGrp="1"/>
          </p:cNvSpPr>
          <p:nvPr>
            <p:ph type="sldNum" idx="12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26"/>
          <p:cNvSpPr txBox="1">
            <a:spLocks noGrp="1"/>
          </p:cNvSpPr>
          <p:nvPr>
            <p:ph type="ftr" idx="11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6"/>
          <p:cNvSpPr txBox="1">
            <a:spLocks noGrp="1"/>
          </p:cNvSpPr>
          <p:nvPr>
            <p:ph type="dt" idx="10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80" name="Google Shape;280;p26"/>
          <p:cNvCxnSpPr>
            <a:endCxn id="278" idx="1"/>
          </p:cNvCxnSpPr>
          <p:nvPr/>
        </p:nvCxnSpPr>
        <p:spPr>
          <a:xfrm>
            <a:off x="-135" y="6705659"/>
            <a:ext cx="335100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1" name="Google Shape;281;p26"/>
          <p:cNvCxnSpPr/>
          <p:nvPr/>
        </p:nvCxnSpPr>
        <p:spPr>
          <a:xfrm>
            <a:off x="1987826" y="6705660"/>
            <a:ext cx="3847975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2" name="Google Shape;282;p26"/>
          <p:cNvCxnSpPr/>
          <p:nvPr/>
        </p:nvCxnSpPr>
        <p:spPr>
          <a:xfrm>
            <a:off x="6356199" y="6705660"/>
            <a:ext cx="4480834" cy="0"/>
          </a:xfrm>
          <a:prstGeom prst="straightConnector1">
            <a:avLst/>
          </a:prstGeom>
          <a:noFill/>
          <a:ln w="19050" cap="flat" cmpd="sng">
            <a:solidFill>
              <a:srgbClr val="0400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" name="Google Shape;283;p26"/>
          <p:cNvCxnSpPr/>
          <p:nvPr/>
        </p:nvCxnSpPr>
        <p:spPr>
          <a:xfrm>
            <a:off x="11857036" y="6701128"/>
            <a:ext cx="334964" cy="4532"/>
          </a:xfrm>
          <a:prstGeom prst="straightConnector1">
            <a:avLst/>
          </a:prstGeom>
          <a:noFill/>
          <a:ln w="19050" cap="flat" cmpd="sng">
            <a:solidFill>
              <a:srgbClr val="FA095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Subtitle &amp; Team Members">
  <p:cSld name="1_Title, Subtitle &amp; Team Members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15" y="345470"/>
            <a:ext cx="1428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932" y="0"/>
            <a:ext cx="1020002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7"/>
          <p:cNvSpPr txBox="1">
            <a:spLocks noGrp="1"/>
          </p:cNvSpPr>
          <p:nvPr>
            <p:ph type="body" idx="1"/>
          </p:nvPr>
        </p:nvSpPr>
        <p:spPr>
          <a:xfrm>
            <a:off x="333066" y="864088"/>
            <a:ext cx="11525868" cy="40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8" name="Google Shape;288;p27"/>
          <p:cNvSpPr txBox="1">
            <a:spLocks noGrp="1"/>
          </p:cNvSpPr>
          <p:nvPr>
            <p:ph type="title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7"/>
          <p:cNvSpPr txBox="1">
            <a:spLocks noGrp="1"/>
          </p:cNvSpPr>
          <p:nvPr>
            <p:ph type="body" idx="2"/>
          </p:nvPr>
        </p:nvSpPr>
        <p:spPr>
          <a:xfrm>
            <a:off x="338061" y="233949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27"/>
          <p:cNvSpPr txBox="1">
            <a:spLocks noGrp="1"/>
          </p:cNvSpPr>
          <p:nvPr>
            <p:ph type="body" idx="3"/>
          </p:nvPr>
        </p:nvSpPr>
        <p:spPr>
          <a:xfrm>
            <a:off x="1625159" y="233949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1" name="Google Shape;291;p27"/>
          <p:cNvSpPr txBox="1">
            <a:spLocks noGrp="1"/>
          </p:cNvSpPr>
          <p:nvPr>
            <p:ph type="body" idx="4"/>
          </p:nvPr>
        </p:nvSpPr>
        <p:spPr>
          <a:xfrm>
            <a:off x="2912257" y="233949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27"/>
          <p:cNvSpPr txBox="1">
            <a:spLocks noGrp="1"/>
          </p:cNvSpPr>
          <p:nvPr>
            <p:ph type="body" idx="5"/>
          </p:nvPr>
        </p:nvSpPr>
        <p:spPr>
          <a:xfrm>
            <a:off x="4199355" y="233949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27"/>
          <p:cNvSpPr txBox="1">
            <a:spLocks noGrp="1"/>
          </p:cNvSpPr>
          <p:nvPr>
            <p:ph type="body" idx="6"/>
          </p:nvPr>
        </p:nvSpPr>
        <p:spPr>
          <a:xfrm>
            <a:off x="5486453" y="233949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4" name="Google Shape;294;p27"/>
          <p:cNvSpPr txBox="1">
            <a:spLocks noGrp="1"/>
          </p:cNvSpPr>
          <p:nvPr>
            <p:ph type="body" idx="7"/>
          </p:nvPr>
        </p:nvSpPr>
        <p:spPr>
          <a:xfrm>
            <a:off x="6773551" y="233949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" name="Google Shape;295;p27"/>
          <p:cNvSpPr txBox="1">
            <a:spLocks noGrp="1"/>
          </p:cNvSpPr>
          <p:nvPr>
            <p:ph type="body" idx="8"/>
          </p:nvPr>
        </p:nvSpPr>
        <p:spPr>
          <a:xfrm>
            <a:off x="8060649" y="233949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6" name="Google Shape;296;p27"/>
          <p:cNvSpPr txBox="1">
            <a:spLocks noGrp="1"/>
          </p:cNvSpPr>
          <p:nvPr>
            <p:ph type="body" idx="9"/>
          </p:nvPr>
        </p:nvSpPr>
        <p:spPr>
          <a:xfrm>
            <a:off x="9347747" y="233949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7" name="Google Shape;297;p27"/>
          <p:cNvSpPr txBox="1">
            <a:spLocks noGrp="1"/>
          </p:cNvSpPr>
          <p:nvPr>
            <p:ph type="body" idx="13"/>
          </p:nvPr>
        </p:nvSpPr>
        <p:spPr>
          <a:xfrm>
            <a:off x="10634846" y="233949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8" name="Google Shape;298;p27"/>
          <p:cNvSpPr>
            <a:spLocks noGrp="1"/>
          </p:cNvSpPr>
          <p:nvPr>
            <p:ph type="pic" idx="14"/>
          </p:nvPr>
        </p:nvSpPr>
        <p:spPr>
          <a:xfrm>
            <a:off x="505771" y="1410882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27"/>
          <p:cNvSpPr>
            <a:spLocks noGrp="1"/>
          </p:cNvSpPr>
          <p:nvPr>
            <p:ph type="pic" idx="15"/>
          </p:nvPr>
        </p:nvSpPr>
        <p:spPr>
          <a:xfrm>
            <a:off x="3079289" y="1410882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27"/>
          <p:cNvSpPr>
            <a:spLocks noGrp="1"/>
          </p:cNvSpPr>
          <p:nvPr>
            <p:ph type="pic" idx="16"/>
          </p:nvPr>
        </p:nvSpPr>
        <p:spPr>
          <a:xfrm>
            <a:off x="5653485" y="1410882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27"/>
          <p:cNvSpPr>
            <a:spLocks noGrp="1"/>
          </p:cNvSpPr>
          <p:nvPr>
            <p:ph type="pic" idx="17"/>
          </p:nvPr>
        </p:nvSpPr>
        <p:spPr>
          <a:xfrm>
            <a:off x="8227681" y="1410882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27"/>
          <p:cNvSpPr>
            <a:spLocks noGrp="1"/>
          </p:cNvSpPr>
          <p:nvPr>
            <p:ph type="pic" idx="18"/>
          </p:nvPr>
        </p:nvSpPr>
        <p:spPr>
          <a:xfrm>
            <a:off x="10801878" y="1410882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27"/>
          <p:cNvSpPr txBox="1">
            <a:spLocks noGrp="1"/>
          </p:cNvSpPr>
          <p:nvPr>
            <p:ph type="body" idx="19"/>
          </p:nvPr>
        </p:nvSpPr>
        <p:spPr>
          <a:xfrm>
            <a:off x="338061" y="4049999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27"/>
          <p:cNvSpPr txBox="1">
            <a:spLocks noGrp="1"/>
          </p:cNvSpPr>
          <p:nvPr>
            <p:ph type="body" idx="20"/>
          </p:nvPr>
        </p:nvSpPr>
        <p:spPr>
          <a:xfrm>
            <a:off x="1625159" y="4049999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27"/>
          <p:cNvSpPr txBox="1">
            <a:spLocks noGrp="1"/>
          </p:cNvSpPr>
          <p:nvPr>
            <p:ph type="body" idx="21"/>
          </p:nvPr>
        </p:nvSpPr>
        <p:spPr>
          <a:xfrm>
            <a:off x="2912257" y="4049999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27"/>
          <p:cNvSpPr txBox="1">
            <a:spLocks noGrp="1"/>
          </p:cNvSpPr>
          <p:nvPr>
            <p:ph type="body" idx="22"/>
          </p:nvPr>
        </p:nvSpPr>
        <p:spPr>
          <a:xfrm>
            <a:off x="4199355" y="4049999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27"/>
          <p:cNvSpPr txBox="1">
            <a:spLocks noGrp="1"/>
          </p:cNvSpPr>
          <p:nvPr>
            <p:ph type="body" idx="23"/>
          </p:nvPr>
        </p:nvSpPr>
        <p:spPr>
          <a:xfrm>
            <a:off x="5486453" y="4049999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27"/>
          <p:cNvSpPr txBox="1">
            <a:spLocks noGrp="1"/>
          </p:cNvSpPr>
          <p:nvPr>
            <p:ph type="body" idx="24"/>
          </p:nvPr>
        </p:nvSpPr>
        <p:spPr>
          <a:xfrm>
            <a:off x="6773551" y="4049999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27"/>
          <p:cNvSpPr txBox="1">
            <a:spLocks noGrp="1"/>
          </p:cNvSpPr>
          <p:nvPr>
            <p:ph type="body" idx="25"/>
          </p:nvPr>
        </p:nvSpPr>
        <p:spPr>
          <a:xfrm>
            <a:off x="8060649" y="4049999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27"/>
          <p:cNvSpPr txBox="1">
            <a:spLocks noGrp="1"/>
          </p:cNvSpPr>
          <p:nvPr>
            <p:ph type="body" idx="26"/>
          </p:nvPr>
        </p:nvSpPr>
        <p:spPr>
          <a:xfrm>
            <a:off x="9347747" y="4049999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27"/>
          <p:cNvSpPr txBox="1">
            <a:spLocks noGrp="1"/>
          </p:cNvSpPr>
          <p:nvPr>
            <p:ph type="body" idx="27"/>
          </p:nvPr>
        </p:nvSpPr>
        <p:spPr>
          <a:xfrm>
            <a:off x="10634846" y="4049999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p27"/>
          <p:cNvSpPr>
            <a:spLocks noGrp="1"/>
          </p:cNvSpPr>
          <p:nvPr>
            <p:ph type="pic" idx="28"/>
          </p:nvPr>
        </p:nvSpPr>
        <p:spPr>
          <a:xfrm>
            <a:off x="505771" y="3121391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27"/>
          <p:cNvSpPr>
            <a:spLocks noGrp="1"/>
          </p:cNvSpPr>
          <p:nvPr>
            <p:ph type="pic" idx="29"/>
          </p:nvPr>
        </p:nvSpPr>
        <p:spPr>
          <a:xfrm>
            <a:off x="3079289" y="3121391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27"/>
          <p:cNvSpPr>
            <a:spLocks noGrp="1"/>
          </p:cNvSpPr>
          <p:nvPr>
            <p:ph type="pic" idx="30"/>
          </p:nvPr>
        </p:nvSpPr>
        <p:spPr>
          <a:xfrm>
            <a:off x="5653485" y="3121391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27"/>
          <p:cNvSpPr>
            <a:spLocks noGrp="1"/>
          </p:cNvSpPr>
          <p:nvPr>
            <p:ph type="pic" idx="31"/>
          </p:nvPr>
        </p:nvSpPr>
        <p:spPr>
          <a:xfrm>
            <a:off x="8227681" y="3121391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27"/>
          <p:cNvSpPr>
            <a:spLocks noGrp="1"/>
          </p:cNvSpPr>
          <p:nvPr>
            <p:ph type="pic" idx="32"/>
          </p:nvPr>
        </p:nvSpPr>
        <p:spPr>
          <a:xfrm>
            <a:off x="10801878" y="3121391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27"/>
          <p:cNvSpPr txBox="1">
            <a:spLocks noGrp="1"/>
          </p:cNvSpPr>
          <p:nvPr>
            <p:ph type="body" idx="33"/>
          </p:nvPr>
        </p:nvSpPr>
        <p:spPr>
          <a:xfrm>
            <a:off x="338061" y="5723613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body" idx="34"/>
          </p:nvPr>
        </p:nvSpPr>
        <p:spPr>
          <a:xfrm>
            <a:off x="1625159" y="5723613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body" idx="35"/>
          </p:nvPr>
        </p:nvSpPr>
        <p:spPr>
          <a:xfrm>
            <a:off x="2912257" y="5723613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0" name="Google Shape;320;p27"/>
          <p:cNvSpPr txBox="1">
            <a:spLocks noGrp="1"/>
          </p:cNvSpPr>
          <p:nvPr>
            <p:ph type="body" idx="36"/>
          </p:nvPr>
        </p:nvSpPr>
        <p:spPr>
          <a:xfrm>
            <a:off x="4199355" y="5723613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1" name="Google Shape;321;p27"/>
          <p:cNvSpPr txBox="1">
            <a:spLocks noGrp="1"/>
          </p:cNvSpPr>
          <p:nvPr>
            <p:ph type="body" idx="37"/>
          </p:nvPr>
        </p:nvSpPr>
        <p:spPr>
          <a:xfrm>
            <a:off x="5486453" y="5723613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27"/>
          <p:cNvSpPr txBox="1">
            <a:spLocks noGrp="1"/>
          </p:cNvSpPr>
          <p:nvPr>
            <p:ph type="body" idx="38"/>
          </p:nvPr>
        </p:nvSpPr>
        <p:spPr>
          <a:xfrm>
            <a:off x="6773551" y="5723613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3" name="Google Shape;323;p27"/>
          <p:cNvSpPr txBox="1">
            <a:spLocks noGrp="1"/>
          </p:cNvSpPr>
          <p:nvPr>
            <p:ph type="body" idx="39"/>
          </p:nvPr>
        </p:nvSpPr>
        <p:spPr>
          <a:xfrm>
            <a:off x="8060649" y="5723613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27"/>
          <p:cNvSpPr txBox="1">
            <a:spLocks noGrp="1"/>
          </p:cNvSpPr>
          <p:nvPr>
            <p:ph type="body" idx="40"/>
          </p:nvPr>
        </p:nvSpPr>
        <p:spPr>
          <a:xfrm>
            <a:off x="9347747" y="5723613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5" name="Google Shape;325;p27"/>
          <p:cNvSpPr txBox="1">
            <a:spLocks noGrp="1"/>
          </p:cNvSpPr>
          <p:nvPr>
            <p:ph type="body" idx="41"/>
          </p:nvPr>
        </p:nvSpPr>
        <p:spPr>
          <a:xfrm>
            <a:off x="10634846" y="5723613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6" name="Google Shape;326;p27"/>
          <p:cNvSpPr>
            <a:spLocks noGrp="1"/>
          </p:cNvSpPr>
          <p:nvPr>
            <p:ph type="pic" idx="42"/>
          </p:nvPr>
        </p:nvSpPr>
        <p:spPr>
          <a:xfrm>
            <a:off x="505771" y="4795005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27"/>
          <p:cNvSpPr>
            <a:spLocks noGrp="1"/>
          </p:cNvSpPr>
          <p:nvPr>
            <p:ph type="pic" idx="43"/>
          </p:nvPr>
        </p:nvSpPr>
        <p:spPr>
          <a:xfrm>
            <a:off x="3079289" y="4795005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27"/>
          <p:cNvSpPr>
            <a:spLocks noGrp="1"/>
          </p:cNvSpPr>
          <p:nvPr>
            <p:ph type="pic" idx="44"/>
          </p:nvPr>
        </p:nvSpPr>
        <p:spPr>
          <a:xfrm>
            <a:off x="5653485" y="4795005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27"/>
          <p:cNvSpPr>
            <a:spLocks noGrp="1"/>
          </p:cNvSpPr>
          <p:nvPr>
            <p:ph type="pic" idx="45"/>
          </p:nvPr>
        </p:nvSpPr>
        <p:spPr>
          <a:xfrm>
            <a:off x="8227681" y="4795005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27"/>
          <p:cNvSpPr>
            <a:spLocks noGrp="1"/>
          </p:cNvSpPr>
          <p:nvPr>
            <p:ph type="pic" idx="46"/>
          </p:nvPr>
        </p:nvSpPr>
        <p:spPr>
          <a:xfrm>
            <a:off x="10801878" y="4795005"/>
            <a:ext cx="885600" cy="863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27"/>
          <p:cNvSpPr>
            <a:spLocks noGrp="1"/>
          </p:cNvSpPr>
          <p:nvPr>
            <p:ph type="pic" idx="47"/>
          </p:nvPr>
        </p:nvSpPr>
        <p:spPr>
          <a:xfrm>
            <a:off x="1792191" y="1410881"/>
            <a:ext cx="885600" cy="864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27"/>
          <p:cNvSpPr>
            <a:spLocks noGrp="1"/>
          </p:cNvSpPr>
          <p:nvPr>
            <p:ph type="pic" idx="48"/>
          </p:nvPr>
        </p:nvSpPr>
        <p:spPr>
          <a:xfrm>
            <a:off x="1792191" y="3121390"/>
            <a:ext cx="885600" cy="864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7"/>
          <p:cNvSpPr>
            <a:spLocks noGrp="1"/>
          </p:cNvSpPr>
          <p:nvPr>
            <p:ph type="pic" idx="49"/>
          </p:nvPr>
        </p:nvSpPr>
        <p:spPr>
          <a:xfrm>
            <a:off x="1792191" y="4795004"/>
            <a:ext cx="885600" cy="864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27"/>
          <p:cNvSpPr>
            <a:spLocks noGrp="1"/>
          </p:cNvSpPr>
          <p:nvPr>
            <p:ph type="pic" idx="50"/>
          </p:nvPr>
        </p:nvSpPr>
        <p:spPr>
          <a:xfrm>
            <a:off x="4366387" y="1410881"/>
            <a:ext cx="885600" cy="864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27"/>
          <p:cNvSpPr>
            <a:spLocks noGrp="1"/>
          </p:cNvSpPr>
          <p:nvPr>
            <p:ph type="pic" idx="51"/>
          </p:nvPr>
        </p:nvSpPr>
        <p:spPr>
          <a:xfrm>
            <a:off x="4366387" y="3121390"/>
            <a:ext cx="885600" cy="864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27"/>
          <p:cNvSpPr>
            <a:spLocks noGrp="1"/>
          </p:cNvSpPr>
          <p:nvPr>
            <p:ph type="pic" idx="52"/>
          </p:nvPr>
        </p:nvSpPr>
        <p:spPr>
          <a:xfrm>
            <a:off x="4366387" y="4795004"/>
            <a:ext cx="885600" cy="864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27"/>
          <p:cNvSpPr>
            <a:spLocks noGrp="1"/>
          </p:cNvSpPr>
          <p:nvPr>
            <p:ph type="pic" idx="53"/>
          </p:nvPr>
        </p:nvSpPr>
        <p:spPr>
          <a:xfrm>
            <a:off x="6940583" y="1410881"/>
            <a:ext cx="885600" cy="864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27"/>
          <p:cNvSpPr>
            <a:spLocks noGrp="1"/>
          </p:cNvSpPr>
          <p:nvPr>
            <p:ph type="pic" idx="54"/>
          </p:nvPr>
        </p:nvSpPr>
        <p:spPr>
          <a:xfrm>
            <a:off x="6940583" y="3121390"/>
            <a:ext cx="885600" cy="864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27"/>
          <p:cNvSpPr>
            <a:spLocks noGrp="1"/>
          </p:cNvSpPr>
          <p:nvPr>
            <p:ph type="pic" idx="55"/>
          </p:nvPr>
        </p:nvSpPr>
        <p:spPr>
          <a:xfrm>
            <a:off x="6940583" y="4795004"/>
            <a:ext cx="885600" cy="864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27"/>
          <p:cNvSpPr>
            <a:spLocks noGrp="1"/>
          </p:cNvSpPr>
          <p:nvPr>
            <p:ph type="pic" idx="56"/>
          </p:nvPr>
        </p:nvSpPr>
        <p:spPr>
          <a:xfrm>
            <a:off x="9514779" y="1410881"/>
            <a:ext cx="885600" cy="864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27"/>
          <p:cNvSpPr>
            <a:spLocks noGrp="1"/>
          </p:cNvSpPr>
          <p:nvPr>
            <p:ph type="pic" idx="57"/>
          </p:nvPr>
        </p:nvSpPr>
        <p:spPr>
          <a:xfrm>
            <a:off x="9514779" y="3121390"/>
            <a:ext cx="885600" cy="864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27"/>
          <p:cNvSpPr>
            <a:spLocks noGrp="1"/>
          </p:cNvSpPr>
          <p:nvPr>
            <p:ph type="pic" idx="58"/>
          </p:nvPr>
        </p:nvSpPr>
        <p:spPr>
          <a:xfrm>
            <a:off x="9514779" y="4795004"/>
            <a:ext cx="885600" cy="864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27"/>
          <p:cNvSpPr txBox="1">
            <a:spLocks noGrp="1"/>
          </p:cNvSpPr>
          <p:nvPr>
            <p:ph type="sldNum" idx="12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" name="Google Shape;344;p27"/>
          <p:cNvSpPr txBox="1">
            <a:spLocks noGrp="1"/>
          </p:cNvSpPr>
          <p:nvPr>
            <p:ph type="ftr" idx="11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7"/>
          <p:cNvSpPr txBox="1">
            <a:spLocks noGrp="1"/>
          </p:cNvSpPr>
          <p:nvPr>
            <p:ph type="dt" idx="10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46" name="Google Shape;346;p27"/>
          <p:cNvCxnSpPr>
            <a:endCxn id="344" idx="1"/>
          </p:cNvCxnSpPr>
          <p:nvPr/>
        </p:nvCxnSpPr>
        <p:spPr>
          <a:xfrm>
            <a:off x="-135" y="6705659"/>
            <a:ext cx="335100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7" name="Google Shape;347;p27"/>
          <p:cNvCxnSpPr/>
          <p:nvPr/>
        </p:nvCxnSpPr>
        <p:spPr>
          <a:xfrm>
            <a:off x="1987826" y="6705660"/>
            <a:ext cx="3847975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8" name="Google Shape;348;p27"/>
          <p:cNvCxnSpPr/>
          <p:nvPr/>
        </p:nvCxnSpPr>
        <p:spPr>
          <a:xfrm>
            <a:off x="6356199" y="6705660"/>
            <a:ext cx="4480834" cy="0"/>
          </a:xfrm>
          <a:prstGeom prst="straightConnector1">
            <a:avLst/>
          </a:prstGeom>
          <a:noFill/>
          <a:ln w="19050" cap="flat" cmpd="sng">
            <a:solidFill>
              <a:srgbClr val="0400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9" name="Google Shape;349;p27"/>
          <p:cNvCxnSpPr/>
          <p:nvPr/>
        </p:nvCxnSpPr>
        <p:spPr>
          <a:xfrm>
            <a:off x="11857036" y="6701128"/>
            <a:ext cx="334964" cy="4532"/>
          </a:xfrm>
          <a:prstGeom prst="straightConnector1">
            <a:avLst/>
          </a:prstGeom>
          <a:noFill/>
          <a:ln w="19050" cap="flat" cmpd="sng">
            <a:solidFill>
              <a:srgbClr val="FA095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, Subtitle &amp; Team Members">
  <p:cSld name="2_Title, Subtitle &amp; Team Members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15" y="345470"/>
            <a:ext cx="1428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932" y="0"/>
            <a:ext cx="1020002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8"/>
          <p:cNvSpPr txBox="1">
            <a:spLocks noGrp="1"/>
          </p:cNvSpPr>
          <p:nvPr>
            <p:ph type="body" idx="1"/>
          </p:nvPr>
        </p:nvSpPr>
        <p:spPr>
          <a:xfrm>
            <a:off x="333066" y="864088"/>
            <a:ext cx="11525868" cy="40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4" name="Google Shape;354;p28"/>
          <p:cNvSpPr txBox="1">
            <a:spLocks noGrp="1"/>
          </p:cNvSpPr>
          <p:nvPr>
            <p:ph type="title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8"/>
          <p:cNvSpPr txBox="1">
            <a:spLocks noGrp="1"/>
          </p:cNvSpPr>
          <p:nvPr>
            <p:ph type="body" idx="2"/>
          </p:nvPr>
        </p:nvSpPr>
        <p:spPr>
          <a:xfrm>
            <a:off x="338061" y="233949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" name="Google Shape;356;p28"/>
          <p:cNvSpPr txBox="1">
            <a:spLocks noGrp="1"/>
          </p:cNvSpPr>
          <p:nvPr>
            <p:ph type="body" idx="3"/>
          </p:nvPr>
        </p:nvSpPr>
        <p:spPr>
          <a:xfrm>
            <a:off x="1625159" y="233949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" name="Google Shape;357;p28"/>
          <p:cNvSpPr txBox="1">
            <a:spLocks noGrp="1"/>
          </p:cNvSpPr>
          <p:nvPr>
            <p:ph type="body" idx="4"/>
          </p:nvPr>
        </p:nvSpPr>
        <p:spPr>
          <a:xfrm>
            <a:off x="2912257" y="233949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" name="Google Shape;358;p28"/>
          <p:cNvSpPr txBox="1">
            <a:spLocks noGrp="1"/>
          </p:cNvSpPr>
          <p:nvPr>
            <p:ph type="body" idx="5"/>
          </p:nvPr>
        </p:nvSpPr>
        <p:spPr>
          <a:xfrm>
            <a:off x="4199355" y="233949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9" name="Google Shape;359;p28"/>
          <p:cNvSpPr txBox="1">
            <a:spLocks noGrp="1"/>
          </p:cNvSpPr>
          <p:nvPr>
            <p:ph type="body" idx="6"/>
          </p:nvPr>
        </p:nvSpPr>
        <p:spPr>
          <a:xfrm>
            <a:off x="5486453" y="233949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body" idx="7"/>
          </p:nvPr>
        </p:nvSpPr>
        <p:spPr>
          <a:xfrm>
            <a:off x="6773551" y="233949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28"/>
          <p:cNvSpPr txBox="1">
            <a:spLocks noGrp="1"/>
          </p:cNvSpPr>
          <p:nvPr>
            <p:ph type="body" idx="8"/>
          </p:nvPr>
        </p:nvSpPr>
        <p:spPr>
          <a:xfrm>
            <a:off x="8060649" y="233949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28"/>
          <p:cNvSpPr txBox="1">
            <a:spLocks noGrp="1"/>
          </p:cNvSpPr>
          <p:nvPr>
            <p:ph type="body" idx="9"/>
          </p:nvPr>
        </p:nvSpPr>
        <p:spPr>
          <a:xfrm>
            <a:off x="9347747" y="233949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28"/>
          <p:cNvSpPr txBox="1">
            <a:spLocks noGrp="1"/>
          </p:cNvSpPr>
          <p:nvPr>
            <p:ph type="body" idx="13"/>
          </p:nvPr>
        </p:nvSpPr>
        <p:spPr>
          <a:xfrm>
            <a:off x="10634846" y="233949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p28"/>
          <p:cNvSpPr>
            <a:spLocks noGrp="1"/>
          </p:cNvSpPr>
          <p:nvPr>
            <p:ph type="pic" idx="14"/>
          </p:nvPr>
        </p:nvSpPr>
        <p:spPr>
          <a:xfrm>
            <a:off x="497899" y="1353163"/>
            <a:ext cx="899989" cy="899989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28"/>
          <p:cNvSpPr>
            <a:spLocks noGrp="1"/>
          </p:cNvSpPr>
          <p:nvPr>
            <p:ph type="pic" idx="15"/>
          </p:nvPr>
        </p:nvSpPr>
        <p:spPr>
          <a:xfrm>
            <a:off x="1784996" y="1353163"/>
            <a:ext cx="899989" cy="899989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8"/>
          <p:cNvSpPr>
            <a:spLocks noGrp="1"/>
          </p:cNvSpPr>
          <p:nvPr>
            <p:ph type="pic" idx="16"/>
          </p:nvPr>
        </p:nvSpPr>
        <p:spPr>
          <a:xfrm>
            <a:off x="3072093" y="1353162"/>
            <a:ext cx="899989" cy="899989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8"/>
          <p:cNvSpPr>
            <a:spLocks noGrp="1"/>
          </p:cNvSpPr>
          <p:nvPr>
            <p:ph type="pic" idx="17"/>
          </p:nvPr>
        </p:nvSpPr>
        <p:spPr>
          <a:xfrm>
            <a:off x="4359190" y="1353161"/>
            <a:ext cx="899989" cy="899989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8"/>
          <p:cNvSpPr>
            <a:spLocks noGrp="1"/>
          </p:cNvSpPr>
          <p:nvPr>
            <p:ph type="pic" idx="18"/>
          </p:nvPr>
        </p:nvSpPr>
        <p:spPr>
          <a:xfrm>
            <a:off x="5646287" y="1353160"/>
            <a:ext cx="899989" cy="899989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8"/>
          <p:cNvSpPr>
            <a:spLocks noGrp="1"/>
          </p:cNvSpPr>
          <p:nvPr>
            <p:ph type="pic" idx="19"/>
          </p:nvPr>
        </p:nvSpPr>
        <p:spPr>
          <a:xfrm>
            <a:off x="6933384" y="1353159"/>
            <a:ext cx="899989" cy="899989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28"/>
          <p:cNvSpPr>
            <a:spLocks noGrp="1"/>
          </p:cNvSpPr>
          <p:nvPr>
            <p:ph type="pic" idx="20"/>
          </p:nvPr>
        </p:nvSpPr>
        <p:spPr>
          <a:xfrm>
            <a:off x="8220481" y="1353158"/>
            <a:ext cx="899989" cy="899989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p28"/>
          <p:cNvSpPr>
            <a:spLocks noGrp="1"/>
          </p:cNvSpPr>
          <p:nvPr>
            <p:ph type="pic" idx="21"/>
          </p:nvPr>
        </p:nvSpPr>
        <p:spPr>
          <a:xfrm>
            <a:off x="9507578" y="1353157"/>
            <a:ext cx="899989" cy="899989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28"/>
          <p:cNvSpPr>
            <a:spLocks noGrp="1"/>
          </p:cNvSpPr>
          <p:nvPr>
            <p:ph type="pic" idx="22"/>
          </p:nvPr>
        </p:nvSpPr>
        <p:spPr>
          <a:xfrm>
            <a:off x="10794675" y="1353156"/>
            <a:ext cx="899989" cy="899989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8"/>
          <p:cNvSpPr txBox="1">
            <a:spLocks noGrp="1"/>
          </p:cNvSpPr>
          <p:nvPr>
            <p:ph type="body" idx="23"/>
          </p:nvPr>
        </p:nvSpPr>
        <p:spPr>
          <a:xfrm>
            <a:off x="338061" y="4045718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4" name="Google Shape;374;p28"/>
          <p:cNvSpPr txBox="1">
            <a:spLocks noGrp="1"/>
          </p:cNvSpPr>
          <p:nvPr>
            <p:ph type="body" idx="24"/>
          </p:nvPr>
        </p:nvSpPr>
        <p:spPr>
          <a:xfrm>
            <a:off x="1625159" y="4045718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5" name="Google Shape;375;p28"/>
          <p:cNvSpPr txBox="1">
            <a:spLocks noGrp="1"/>
          </p:cNvSpPr>
          <p:nvPr>
            <p:ph type="body" idx="25"/>
          </p:nvPr>
        </p:nvSpPr>
        <p:spPr>
          <a:xfrm>
            <a:off x="2912257" y="4045718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" name="Google Shape;376;p28"/>
          <p:cNvSpPr txBox="1">
            <a:spLocks noGrp="1"/>
          </p:cNvSpPr>
          <p:nvPr>
            <p:ph type="body" idx="26"/>
          </p:nvPr>
        </p:nvSpPr>
        <p:spPr>
          <a:xfrm>
            <a:off x="4199355" y="4045718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" name="Google Shape;377;p28"/>
          <p:cNvSpPr txBox="1">
            <a:spLocks noGrp="1"/>
          </p:cNvSpPr>
          <p:nvPr>
            <p:ph type="body" idx="27"/>
          </p:nvPr>
        </p:nvSpPr>
        <p:spPr>
          <a:xfrm>
            <a:off x="5486453" y="4045718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8" name="Google Shape;378;p28"/>
          <p:cNvSpPr txBox="1">
            <a:spLocks noGrp="1"/>
          </p:cNvSpPr>
          <p:nvPr>
            <p:ph type="body" idx="28"/>
          </p:nvPr>
        </p:nvSpPr>
        <p:spPr>
          <a:xfrm>
            <a:off x="6773551" y="4045718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" name="Google Shape;379;p28"/>
          <p:cNvSpPr txBox="1">
            <a:spLocks noGrp="1"/>
          </p:cNvSpPr>
          <p:nvPr>
            <p:ph type="body" idx="29"/>
          </p:nvPr>
        </p:nvSpPr>
        <p:spPr>
          <a:xfrm>
            <a:off x="8060649" y="4045718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0" name="Google Shape;380;p28"/>
          <p:cNvSpPr txBox="1">
            <a:spLocks noGrp="1"/>
          </p:cNvSpPr>
          <p:nvPr>
            <p:ph type="body" idx="30"/>
          </p:nvPr>
        </p:nvSpPr>
        <p:spPr>
          <a:xfrm>
            <a:off x="9347747" y="4045718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1" name="Google Shape;381;p28"/>
          <p:cNvSpPr txBox="1">
            <a:spLocks noGrp="1"/>
          </p:cNvSpPr>
          <p:nvPr>
            <p:ph type="body" idx="31"/>
          </p:nvPr>
        </p:nvSpPr>
        <p:spPr>
          <a:xfrm>
            <a:off x="10634846" y="4045718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2" name="Google Shape;382;p28"/>
          <p:cNvSpPr>
            <a:spLocks noGrp="1"/>
          </p:cNvSpPr>
          <p:nvPr>
            <p:ph type="pic" idx="32"/>
          </p:nvPr>
        </p:nvSpPr>
        <p:spPr>
          <a:xfrm>
            <a:off x="497899" y="3059391"/>
            <a:ext cx="899989" cy="899989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8"/>
          <p:cNvSpPr>
            <a:spLocks noGrp="1"/>
          </p:cNvSpPr>
          <p:nvPr>
            <p:ph type="pic" idx="33"/>
          </p:nvPr>
        </p:nvSpPr>
        <p:spPr>
          <a:xfrm>
            <a:off x="1784996" y="3059391"/>
            <a:ext cx="899989" cy="899989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8"/>
          <p:cNvSpPr>
            <a:spLocks noGrp="1"/>
          </p:cNvSpPr>
          <p:nvPr>
            <p:ph type="pic" idx="34"/>
          </p:nvPr>
        </p:nvSpPr>
        <p:spPr>
          <a:xfrm>
            <a:off x="3072093" y="3059390"/>
            <a:ext cx="899989" cy="899989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8"/>
          <p:cNvSpPr>
            <a:spLocks noGrp="1"/>
          </p:cNvSpPr>
          <p:nvPr>
            <p:ph type="pic" idx="35"/>
          </p:nvPr>
        </p:nvSpPr>
        <p:spPr>
          <a:xfrm>
            <a:off x="4359190" y="3059389"/>
            <a:ext cx="899989" cy="899989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8"/>
          <p:cNvSpPr>
            <a:spLocks noGrp="1"/>
          </p:cNvSpPr>
          <p:nvPr>
            <p:ph type="pic" idx="36"/>
          </p:nvPr>
        </p:nvSpPr>
        <p:spPr>
          <a:xfrm>
            <a:off x="5646287" y="3059388"/>
            <a:ext cx="899989" cy="899989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28"/>
          <p:cNvSpPr>
            <a:spLocks noGrp="1"/>
          </p:cNvSpPr>
          <p:nvPr>
            <p:ph type="pic" idx="37"/>
          </p:nvPr>
        </p:nvSpPr>
        <p:spPr>
          <a:xfrm>
            <a:off x="6933384" y="3059387"/>
            <a:ext cx="899989" cy="899989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8"/>
          <p:cNvSpPr>
            <a:spLocks noGrp="1"/>
          </p:cNvSpPr>
          <p:nvPr>
            <p:ph type="pic" idx="38"/>
          </p:nvPr>
        </p:nvSpPr>
        <p:spPr>
          <a:xfrm>
            <a:off x="8220481" y="3059386"/>
            <a:ext cx="899989" cy="899989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8"/>
          <p:cNvSpPr>
            <a:spLocks noGrp="1"/>
          </p:cNvSpPr>
          <p:nvPr>
            <p:ph type="pic" idx="39"/>
          </p:nvPr>
        </p:nvSpPr>
        <p:spPr>
          <a:xfrm>
            <a:off x="9507578" y="3059385"/>
            <a:ext cx="899989" cy="899989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8"/>
          <p:cNvSpPr>
            <a:spLocks noGrp="1"/>
          </p:cNvSpPr>
          <p:nvPr>
            <p:ph type="pic" idx="40"/>
          </p:nvPr>
        </p:nvSpPr>
        <p:spPr>
          <a:xfrm>
            <a:off x="10794675" y="3059384"/>
            <a:ext cx="899989" cy="899989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28"/>
          <p:cNvSpPr txBox="1">
            <a:spLocks noGrp="1"/>
          </p:cNvSpPr>
          <p:nvPr>
            <p:ph type="body" idx="41"/>
          </p:nvPr>
        </p:nvSpPr>
        <p:spPr>
          <a:xfrm>
            <a:off x="338061" y="577117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2" name="Google Shape;392;p28"/>
          <p:cNvSpPr txBox="1">
            <a:spLocks noGrp="1"/>
          </p:cNvSpPr>
          <p:nvPr>
            <p:ph type="body" idx="42"/>
          </p:nvPr>
        </p:nvSpPr>
        <p:spPr>
          <a:xfrm>
            <a:off x="1625159" y="577117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3" name="Google Shape;393;p28"/>
          <p:cNvSpPr txBox="1">
            <a:spLocks noGrp="1"/>
          </p:cNvSpPr>
          <p:nvPr>
            <p:ph type="body" idx="43"/>
          </p:nvPr>
        </p:nvSpPr>
        <p:spPr>
          <a:xfrm>
            <a:off x="2912257" y="577117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4" name="Google Shape;394;p28"/>
          <p:cNvSpPr txBox="1">
            <a:spLocks noGrp="1"/>
          </p:cNvSpPr>
          <p:nvPr>
            <p:ph type="body" idx="44"/>
          </p:nvPr>
        </p:nvSpPr>
        <p:spPr>
          <a:xfrm>
            <a:off x="4199355" y="577117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5" name="Google Shape;395;p28"/>
          <p:cNvSpPr txBox="1">
            <a:spLocks noGrp="1"/>
          </p:cNvSpPr>
          <p:nvPr>
            <p:ph type="body" idx="45"/>
          </p:nvPr>
        </p:nvSpPr>
        <p:spPr>
          <a:xfrm>
            <a:off x="5486453" y="577117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6" name="Google Shape;396;p28"/>
          <p:cNvSpPr txBox="1">
            <a:spLocks noGrp="1"/>
          </p:cNvSpPr>
          <p:nvPr>
            <p:ph type="body" idx="46"/>
          </p:nvPr>
        </p:nvSpPr>
        <p:spPr>
          <a:xfrm>
            <a:off x="6773551" y="577117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7" name="Google Shape;397;p28"/>
          <p:cNvSpPr txBox="1">
            <a:spLocks noGrp="1"/>
          </p:cNvSpPr>
          <p:nvPr>
            <p:ph type="body" idx="47"/>
          </p:nvPr>
        </p:nvSpPr>
        <p:spPr>
          <a:xfrm>
            <a:off x="8060649" y="577117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8" name="Google Shape;398;p28"/>
          <p:cNvSpPr txBox="1">
            <a:spLocks noGrp="1"/>
          </p:cNvSpPr>
          <p:nvPr>
            <p:ph type="body" idx="48"/>
          </p:nvPr>
        </p:nvSpPr>
        <p:spPr>
          <a:xfrm>
            <a:off x="9347747" y="577117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9" name="Google Shape;399;p28"/>
          <p:cNvSpPr txBox="1">
            <a:spLocks noGrp="1"/>
          </p:cNvSpPr>
          <p:nvPr>
            <p:ph type="body" idx="49"/>
          </p:nvPr>
        </p:nvSpPr>
        <p:spPr>
          <a:xfrm>
            <a:off x="10634846" y="5771170"/>
            <a:ext cx="12196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0" name="Google Shape;400;p28"/>
          <p:cNvSpPr>
            <a:spLocks noGrp="1"/>
          </p:cNvSpPr>
          <p:nvPr>
            <p:ph type="pic" idx="50"/>
          </p:nvPr>
        </p:nvSpPr>
        <p:spPr>
          <a:xfrm>
            <a:off x="497899" y="4784843"/>
            <a:ext cx="899989" cy="899989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8"/>
          <p:cNvSpPr>
            <a:spLocks noGrp="1"/>
          </p:cNvSpPr>
          <p:nvPr>
            <p:ph type="pic" idx="51"/>
          </p:nvPr>
        </p:nvSpPr>
        <p:spPr>
          <a:xfrm>
            <a:off x="1784996" y="4784843"/>
            <a:ext cx="899989" cy="899989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8"/>
          <p:cNvSpPr>
            <a:spLocks noGrp="1"/>
          </p:cNvSpPr>
          <p:nvPr>
            <p:ph type="pic" idx="52"/>
          </p:nvPr>
        </p:nvSpPr>
        <p:spPr>
          <a:xfrm>
            <a:off x="3072093" y="4784842"/>
            <a:ext cx="899989" cy="899989"/>
          </a:xfrm>
          <a:prstGeom prst="rect">
            <a:avLst/>
          </a:prstGeom>
          <a:noFill/>
          <a:ln>
            <a:noFill/>
          </a:ln>
        </p:spPr>
      </p:sp>
      <p:sp>
        <p:nvSpPr>
          <p:cNvPr id="403" name="Google Shape;403;p28"/>
          <p:cNvSpPr>
            <a:spLocks noGrp="1"/>
          </p:cNvSpPr>
          <p:nvPr>
            <p:ph type="pic" idx="53"/>
          </p:nvPr>
        </p:nvSpPr>
        <p:spPr>
          <a:xfrm>
            <a:off x="4359190" y="4784841"/>
            <a:ext cx="899989" cy="899989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28"/>
          <p:cNvSpPr>
            <a:spLocks noGrp="1"/>
          </p:cNvSpPr>
          <p:nvPr>
            <p:ph type="pic" idx="54"/>
          </p:nvPr>
        </p:nvSpPr>
        <p:spPr>
          <a:xfrm>
            <a:off x="5646287" y="4784840"/>
            <a:ext cx="899989" cy="899989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28"/>
          <p:cNvSpPr>
            <a:spLocks noGrp="1"/>
          </p:cNvSpPr>
          <p:nvPr>
            <p:ph type="pic" idx="55"/>
          </p:nvPr>
        </p:nvSpPr>
        <p:spPr>
          <a:xfrm>
            <a:off x="6933384" y="4784839"/>
            <a:ext cx="899989" cy="899989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8"/>
          <p:cNvSpPr>
            <a:spLocks noGrp="1"/>
          </p:cNvSpPr>
          <p:nvPr>
            <p:ph type="pic" idx="56"/>
          </p:nvPr>
        </p:nvSpPr>
        <p:spPr>
          <a:xfrm>
            <a:off x="8220481" y="4784838"/>
            <a:ext cx="899989" cy="899989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8"/>
          <p:cNvSpPr>
            <a:spLocks noGrp="1"/>
          </p:cNvSpPr>
          <p:nvPr>
            <p:ph type="pic" idx="57"/>
          </p:nvPr>
        </p:nvSpPr>
        <p:spPr>
          <a:xfrm>
            <a:off x="9507578" y="4784837"/>
            <a:ext cx="899989" cy="899989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8"/>
          <p:cNvSpPr>
            <a:spLocks noGrp="1"/>
          </p:cNvSpPr>
          <p:nvPr>
            <p:ph type="pic" idx="58"/>
          </p:nvPr>
        </p:nvSpPr>
        <p:spPr>
          <a:xfrm>
            <a:off x="10794675" y="4784836"/>
            <a:ext cx="899989" cy="899989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28"/>
          <p:cNvSpPr txBox="1">
            <a:spLocks noGrp="1"/>
          </p:cNvSpPr>
          <p:nvPr>
            <p:ph type="sldNum" idx="12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0" name="Google Shape;410;p28"/>
          <p:cNvSpPr txBox="1">
            <a:spLocks noGrp="1"/>
          </p:cNvSpPr>
          <p:nvPr>
            <p:ph type="ftr" idx="11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8"/>
          <p:cNvSpPr txBox="1">
            <a:spLocks noGrp="1"/>
          </p:cNvSpPr>
          <p:nvPr>
            <p:ph type="dt" idx="10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12" name="Google Shape;412;p28"/>
          <p:cNvCxnSpPr>
            <a:endCxn id="410" idx="1"/>
          </p:cNvCxnSpPr>
          <p:nvPr/>
        </p:nvCxnSpPr>
        <p:spPr>
          <a:xfrm>
            <a:off x="-135" y="6705659"/>
            <a:ext cx="335100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3" name="Google Shape;413;p28"/>
          <p:cNvCxnSpPr/>
          <p:nvPr/>
        </p:nvCxnSpPr>
        <p:spPr>
          <a:xfrm>
            <a:off x="1987826" y="6705660"/>
            <a:ext cx="3847975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4" name="Google Shape;414;p28"/>
          <p:cNvCxnSpPr/>
          <p:nvPr/>
        </p:nvCxnSpPr>
        <p:spPr>
          <a:xfrm>
            <a:off x="6356199" y="6705660"/>
            <a:ext cx="4480834" cy="0"/>
          </a:xfrm>
          <a:prstGeom prst="straightConnector1">
            <a:avLst/>
          </a:prstGeom>
          <a:noFill/>
          <a:ln w="19050" cap="flat" cmpd="sng">
            <a:solidFill>
              <a:srgbClr val="0400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5" name="Google Shape;415;p28"/>
          <p:cNvCxnSpPr/>
          <p:nvPr/>
        </p:nvCxnSpPr>
        <p:spPr>
          <a:xfrm>
            <a:off x="11857036" y="6701128"/>
            <a:ext cx="334964" cy="4532"/>
          </a:xfrm>
          <a:prstGeom prst="straightConnector1">
            <a:avLst/>
          </a:prstGeom>
          <a:noFill/>
          <a:ln w="19050" cap="flat" cmpd="sng">
            <a:solidFill>
              <a:srgbClr val="FA095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only">
  <p:cSld name="Title &amp; Subtitle only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15" y="345470"/>
            <a:ext cx="1428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932" y="0"/>
            <a:ext cx="1020002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9"/>
          <p:cNvSpPr txBox="1">
            <a:spLocks noGrp="1"/>
          </p:cNvSpPr>
          <p:nvPr>
            <p:ph type="body" idx="1"/>
          </p:nvPr>
        </p:nvSpPr>
        <p:spPr>
          <a:xfrm>
            <a:off x="333066" y="864088"/>
            <a:ext cx="11525868" cy="40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0" name="Google Shape;420;p29"/>
          <p:cNvSpPr txBox="1">
            <a:spLocks noGrp="1"/>
          </p:cNvSpPr>
          <p:nvPr>
            <p:ph type="title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9"/>
          <p:cNvSpPr txBox="1">
            <a:spLocks noGrp="1"/>
          </p:cNvSpPr>
          <p:nvPr>
            <p:ph type="sldNum" idx="12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2" name="Google Shape;422;p29"/>
          <p:cNvSpPr txBox="1">
            <a:spLocks noGrp="1"/>
          </p:cNvSpPr>
          <p:nvPr>
            <p:ph type="ftr" idx="11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9"/>
          <p:cNvSpPr txBox="1">
            <a:spLocks noGrp="1"/>
          </p:cNvSpPr>
          <p:nvPr>
            <p:ph type="dt" idx="10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24" name="Google Shape;424;p29"/>
          <p:cNvCxnSpPr>
            <a:endCxn id="422" idx="1"/>
          </p:cNvCxnSpPr>
          <p:nvPr/>
        </p:nvCxnSpPr>
        <p:spPr>
          <a:xfrm>
            <a:off x="-135" y="6705659"/>
            <a:ext cx="335100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5" name="Google Shape;425;p29"/>
          <p:cNvCxnSpPr/>
          <p:nvPr/>
        </p:nvCxnSpPr>
        <p:spPr>
          <a:xfrm>
            <a:off x="1987826" y="6705660"/>
            <a:ext cx="3847975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6" name="Google Shape;426;p29"/>
          <p:cNvCxnSpPr/>
          <p:nvPr/>
        </p:nvCxnSpPr>
        <p:spPr>
          <a:xfrm>
            <a:off x="6356199" y="6705660"/>
            <a:ext cx="4480834" cy="0"/>
          </a:xfrm>
          <a:prstGeom prst="straightConnector1">
            <a:avLst/>
          </a:prstGeom>
          <a:noFill/>
          <a:ln w="19050" cap="flat" cmpd="sng">
            <a:solidFill>
              <a:srgbClr val="0400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7" name="Google Shape;427;p29"/>
          <p:cNvCxnSpPr/>
          <p:nvPr/>
        </p:nvCxnSpPr>
        <p:spPr>
          <a:xfrm>
            <a:off x="11857036" y="6701128"/>
            <a:ext cx="334964" cy="4532"/>
          </a:xfrm>
          <a:prstGeom prst="straightConnector1">
            <a:avLst/>
          </a:prstGeom>
          <a:noFill/>
          <a:ln w="19050" cap="flat" cmpd="sng">
            <a:solidFill>
              <a:srgbClr val="FA095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15" y="345470"/>
            <a:ext cx="1428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932" y="0"/>
            <a:ext cx="1020002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0"/>
          <p:cNvSpPr txBox="1">
            <a:spLocks noGrp="1"/>
          </p:cNvSpPr>
          <p:nvPr>
            <p:ph type="title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0"/>
          <p:cNvSpPr txBox="1">
            <a:spLocks noGrp="1"/>
          </p:cNvSpPr>
          <p:nvPr>
            <p:ph type="body" idx="1"/>
          </p:nvPr>
        </p:nvSpPr>
        <p:spPr>
          <a:xfrm rot="5400000">
            <a:off x="3558382" y="-1881981"/>
            <a:ext cx="5075237" cy="1152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-"/>
              <a:defRPr sz="16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-"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3" name="Google Shape;433;p30"/>
          <p:cNvSpPr txBox="1">
            <a:spLocks noGrp="1"/>
          </p:cNvSpPr>
          <p:nvPr>
            <p:ph type="sldNum" idx="12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4" name="Google Shape;434;p30"/>
          <p:cNvSpPr txBox="1">
            <a:spLocks noGrp="1"/>
          </p:cNvSpPr>
          <p:nvPr>
            <p:ph type="ftr" idx="11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30"/>
          <p:cNvSpPr txBox="1">
            <a:spLocks noGrp="1"/>
          </p:cNvSpPr>
          <p:nvPr>
            <p:ph type="dt" idx="10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6" name="Google Shape;436;p30"/>
          <p:cNvCxnSpPr>
            <a:endCxn id="434" idx="1"/>
          </p:cNvCxnSpPr>
          <p:nvPr/>
        </p:nvCxnSpPr>
        <p:spPr>
          <a:xfrm>
            <a:off x="-135" y="6705659"/>
            <a:ext cx="335100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7" name="Google Shape;437;p30"/>
          <p:cNvCxnSpPr/>
          <p:nvPr/>
        </p:nvCxnSpPr>
        <p:spPr>
          <a:xfrm>
            <a:off x="1987826" y="6705660"/>
            <a:ext cx="3847975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8" name="Google Shape;438;p30"/>
          <p:cNvCxnSpPr/>
          <p:nvPr/>
        </p:nvCxnSpPr>
        <p:spPr>
          <a:xfrm>
            <a:off x="6356199" y="6705660"/>
            <a:ext cx="4480834" cy="0"/>
          </a:xfrm>
          <a:prstGeom prst="straightConnector1">
            <a:avLst/>
          </a:prstGeom>
          <a:noFill/>
          <a:ln w="19050" cap="flat" cmpd="sng">
            <a:solidFill>
              <a:srgbClr val="0400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9" name="Google Shape;439;p30"/>
          <p:cNvCxnSpPr/>
          <p:nvPr/>
        </p:nvCxnSpPr>
        <p:spPr>
          <a:xfrm>
            <a:off x="11857036" y="6701128"/>
            <a:ext cx="334964" cy="4532"/>
          </a:xfrm>
          <a:prstGeom prst="straightConnector1">
            <a:avLst/>
          </a:prstGeom>
          <a:noFill/>
          <a:ln w="19050" cap="flat" cmpd="sng">
            <a:solidFill>
              <a:srgbClr val="FA095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Vertical Text">
  <p:cSld name="Title, Subtitle and Vertical Text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15" y="345470"/>
            <a:ext cx="1428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932" y="0"/>
            <a:ext cx="1020002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1"/>
          <p:cNvSpPr txBox="1">
            <a:spLocks noGrp="1"/>
          </p:cNvSpPr>
          <p:nvPr>
            <p:ph type="body" idx="1"/>
          </p:nvPr>
        </p:nvSpPr>
        <p:spPr>
          <a:xfrm>
            <a:off x="333066" y="864088"/>
            <a:ext cx="11525868" cy="40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4" name="Google Shape;444;p31"/>
          <p:cNvSpPr txBox="1">
            <a:spLocks noGrp="1"/>
          </p:cNvSpPr>
          <p:nvPr>
            <p:ph type="title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31"/>
          <p:cNvSpPr txBox="1">
            <a:spLocks noGrp="1"/>
          </p:cNvSpPr>
          <p:nvPr>
            <p:ph type="body" idx="2"/>
          </p:nvPr>
        </p:nvSpPr>
        <p:spPr>
          <a:xfrm rot="5400000">
            <a:off x="3558382" y="-1881981"/>
            <a:ext cx="5075237" cy="1152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-"/>
              <a:defRPr sz="16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-"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6" name="Google Shape;446;p31"/>
          <p:cNvSpPr txBox="1">
            <a:spLocks noGrp="1"/>
          </p:cNvSpPr>
          <p:nvPr>
            <p:ph type="sldNum" idx="12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7" name="Google Shape;447;p31"/>
          <p:cNvSpPr txBox="1">
            <a:spLocks noGrp="1"/>
          </p:cNvSpPr>
          <p:nvPr>
            <p:ph type="ftr" idx="11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31"/>
          <p:cNvSpPr txBox="1">
            <a:spLocks noGrp="1"/>
          </p:cNvSpPr>
          <p:nvPr>
            <p:ph type="dt" idx="10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i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31"/>
          <p:cNvCxnSpPr>
            <a:endCxn id="447" idx="1"/>
          </p:cNvCxnSpPr>
          <p:nvPr/>
        </p:nvCxnSpPr>
        <p:spPr>
          <a:xfrm>
            <a:off x="-135" y="6705659"/>
            <a:ext cx="335100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0" name="Google Shape;450;p31"/>
          <p:cNvCxnSpPr/>
          <p:nvPr/>
        </p:nvCxnSpPr>
        <p:spPr>
          <a:xfrm>
            <a:off x="1987826" y="6705660"/>
            <a:ext cx="3847975" cy="0"/>
          </a:xfrm>
          <a:prstGeom prst="straightConnector1">
            <a:avLst/>
          </a:prstGeom>
          <a:noFill/>
          <a:ln w="19050" cap="flat" cmpd="sng">
            <a:solidFill>
              <a:srgbClr val="00C2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1" name="Google Shape;451;p31"/>
          <p:cNvCxnSpPr/>
          <p:nvPr/>
        </p:nvCxnSpPr>
        <p:spPr>
          <a:xfrm>
            <a:off x="6356199" y="6705660"/>
            <a:ext cx="4480834" cy="0"/>
          </a:xfrm>
          <a:prstGeom prst="straightConnector1">
            <a:avLst/>
          </a:prstGeom>
          <a:noFill/>
          <a:ln w="19050" cap="flat" cmpd="sng">
            <a:solidFill>
              <a:srgbClr val="0400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2" name="Google Shape;452;p31"/>
          <p:cNvCxnSpPr/>
          <p:nvPr/>
        </p:nvCxnSpPr>
        <p:spPr>
          <a:xfrm>
            <a:off x="11857036" y="6701128"/>
            <a:ext cx="334964" cy="4532"/>
          </a:xfrm>
          <a:prstGeom prst="straightConnector1">
            <a:avLst/>
          </a:prstGeom>
          <a:noFill/>
          <a:ln w="19050" cap="flat" cmpd="sng">
            <a:solidFill>
              <a:srgbClr val="FA095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with client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102E7C1B-8667-4097-8A6E-DF4F8991A2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/>
          <a:stretch/>
        </p:blipFill>
        <p:spPr>
          <a:xfrm>
            <a:off x="117308" y="104775"/>
            <a:ext cx="11957385" cy="6648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A74DB1-1F79-4BED-A0AE-E2DAC6D09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3" y="1808163"/>
            <a:ext cx="5940425" cy="17018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800" b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F16E67-D3EF-4D7D-8712-30700F6D75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4963" y="3531014"/>
            <a:ext cx="5940425" cy="133351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360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3600"/>
              <a:t>Click to add subtitle</a:t>
            </a:r>
            <a:endParaRPr lang="en-IN" sz="360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8D239ED-7653-4D63-8B9E-8A0926DE28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00034" y="0"/>
            <a:ext cx="1458900" cy="1029810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BD0C77C-9CA2-4C3E-9F5C-47DC8BF3B3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149" y="6230781"/>
            <a:ext cx="914400" cy="435008"/>
          </a:xfrm>
          <a:custGeom>
            <a:avLst/>
            <a:gdLst>
              <a:gd name="connsiteX0" fmla="*/ 0 w 914400"/>
              <a:gd name="connsiteY0" fmla="*/ 0 h 435008"/>
              <a:gd name="connsiteX1" fmla="*/ 914400 w 914400"/>
              <a:gd name="connsiteY1" fmla="*/ 0 h 435008"/>
              <a:gd name="connsiteX2" fmla="*/ 914400 w 914400"/>
              <a:gd name="connsiteY2" fmla="*/ 435008 h 435008"/>
              <a:gd name="connsiteX3" fmla="*/ 0 w 914400"/>
              <a:gd name="connsiteY3" fmla="*/ 435008 h 43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435008">
                <a:moveTo>
                  <a:pt x="0" y="0"/>
                </a:moveTo>
                <a:lnTo>
                  <a:pt x="914400" y="0"/>
                </a:lnTo>
                <a:lnTo>
                  <a:pt x="914400" y="435008"/>
                </a:lnTo>
                <a:lnTo>
                  <a:pt x="0" y="435008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8366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with client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102E7C1B-8667-4097-8A6E-DF4F8991A2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/>
          <a:stretch/>
        </p:blipFill>
        <p:spPr>
          <a:xfrm>
            <a:off x="117308" y="104775"/>
            <a:ext cx="11957385" cy="6648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A74DB1-1F79-4BED-A0AE-E2DAC6D09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3" y="1808163"/>
            <a:ext cx="5940425" cy="17018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800" b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F16E67-D3EF-4D7D-8712-30700F6D75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4963" y="3531014"/>
            <a:ext cx="5940425" cy="133351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360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3600"/>
              <a:t>Click to add subtitle</a:t>
            </a:r>
            <a:endParaRPr lang="en-IN" sz="360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8D239ED-7653-4D63-8B9E-8A0926DE28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00034" y="0"/>
            <a:ext cx="1458900" cy="102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7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ivider_Light">
    <p:bg>
      <p:bgPr>
        <a:gradFill flip="none" rotWithShape="1">
          <a:gsLst>
            <a:gs pos="0">
              <a:schemeClr val="tx1"/>
            </a:gs>
            <a:gs pos="100000">
              <a:srgbClr val="BFBFBF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68C1-DBCB-43F2-95AD-38CBFB4F9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729344"/>
            <a:ext cx="5940425" cy="1833129"/>
          </a:xfrm>
        </p:spPr>
        <p:txBody>
          <a:bodyPr anchor="b">
            <a:no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A71F2-021F-4DC7-A754-061F0C68135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4963" y="4589463"/>
            <a:ext cx="5940425" cy="993919"/>
          </a:xfrm>
        </p:spPr>
        <p:txBody>
          <a:bodyPr>
            <a:noAutofit/>
          </a:bodyPr>
          <a:lstStyle>
            <a:lvl1pPr marL="0" indent="0">
              <a:buNone/>
              <a:defRPr sz="3200" i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3200"/>
              <a:t>Click to add subtitle</a:t>
            </a:r>
            <a:endParaRPr lang="en-IN" sz="320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13FCE3B-1800-41D6-BFDE-FCBA447D82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8932" y="0"/>
            <a:ext cx="1020002" cy="720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3B05625-47C0-4D74-969D-9313C9F04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accent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7603F0A9-CEDA-46F8-BF46-AC277C28774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586A0218-C39F-4D5E-8EAF-47CE26BFB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</p:spPr>
        <p:txBody>
          <a:bodyPr anchor="ctr"/>
          <a:lstStyle>
            <a:lvl1pPr>
              <a:defRPr sz="100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IN"/>
              <a:t>CONFIDENTIAL RESTRICTED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55CA517-4269-4D98-8DAE-69FC8B1D0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www.techigai.io</a:t>
            </a:r>
            <a:endParaRPr lang="en-IN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33C5EB-AE73-40EA-B31B-97EA00F2F657}"/>
              </a:ext>
            </a:extLst>
          </p:cNvPr>
          <p:cNvCxnSpPr>
            <a:cxnSpLocks/>
            <a:endCxn id="22" idx="1"/>
          </p:cNvCxnSpPr>
          <p:nvPr userDrawn="1"/>
        </p:nvCxnSpPr>
        <p:spPr>
          <a:xfrm>
            <a:off x="0" y="6705660"/>
            <a:ext cx="33496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387FD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7E07CA-D516-41C5-97EC-4B5946010C45}"/>
              </a:ext>
            </a:extLst>
          </p:cNvPr>
          <p:cNvCxnSpPr>
            <a:cxnSpLocks/>
          </p:cNvCxnSpPr>
          <p:nvPr userDrawn="1"/>
        </p:nvCxnSpPr>
        <p:spPr>
          <a:xfrm>
            <a:off x="1987826" y="6705660"/>
            <a:ext cx="384797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400FF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FFF1D93-7A2B-4ED6-BF80-63AE4719B506}"/>
              </a:ext>
            </a:extLst>
          </p:cNvPr>
          <p:cNvCxnSpPr>
            <a:cxnSpLocks/>
          </p:cNvCxnSpPr>
          <p:nvPr userDrawn="1"/>
        </p:nvCxnSpPr>
        <p:spPr>
          <a:xfrm>
            <a:off x="6356199" y="6705660"/>
            <a:ext cx="4480834" cy="0"/>
          </a:xfrm>
          <a:prstGeom prst="line">
            <a:avLst/>
          </a:prstGeom>
          <a:ln w="19050">
            <a:gradFill>
              <a:gsLst>
                <a:gs pos="100000">
                  <a:srgbClr val="0400FF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F7DDF65-1237-4213-B0C2-53E8400042DC}"/>
              </a:ext>
            </a:extLst>
          </p:cNvPr>
          <p:cNvCxnSpPr>
            <a:cxnSpLocks/>
          </p:cNvCxnSpPr>
          <p:nvPr userDrawn="1"/>
        </p:nvCxnSpPr>
        <p:spPr>
          <a:xfrm>
            <a:off x="11857036" y="6701128"/>
            <a:ext cx="334964" cy="4532"/>
          </a:xfrm>
          <a:prstGeom prst="line">
            <a:avLst/>
          </a:prstGeom>
          <a:ln w="19050">
            <a:gradFill>
              <a:gsLst>
                <a:gs pos="100000">
                  <a:srgbClr val="FA0951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3009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_Dark">
    <p:bg>
      <p:bgPr>
        <a:gradFill flip="none" rotWithShape="1">
          <a:gsLst>
            <a:gs pos="0">
              <a:srgbClr val="11113B"/>
            </a:gs>
            <a:gs pos="50000">
              <a:srgbClr val="1B1B5D"/>
            </a:gs>
            <a:gs pos="100000">
              <a:srgbClr val="29298F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8271228-B623-4589-B4DD-771F48BB9B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729344"/>
            <a:ext cx="5940425" cy="1833129"/>
          </a:xfrm>
        </p:spPr>
        <p:txBody>
          <a:bodyPr anchor="b">
            <a:noAutofit/>
          </a:bodyPr>
          <a:lstStyle>
            <a:lvl1pPr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23BE010-311A-4E61-8813-CAF50CD4CFC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4963" y="4589463"/>
            <a:ext cx="5940425" cy="993919"/>
          </a:xfrm>
        </p:spPr>
        <p:txBody>
          <a:bodyPr>
            <a:noAutofit/>
          </a:bodyPr>
          <a:lstStyle>
            <a:lvl1pPr marL="0" indent="0">
              <a:buNone/>
              <a:defRPr sz="3200" i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3200"/>
              <a:t>Click to add subtitle</a:t>
            </a:r>
            <a:endParaRPr lang="en-IN" sz="320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4BB72D5-041C-4E20-B452-1859EBA73C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8932" y="0"/>
            <a:ext cx="102000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203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458EC8A5-A78A-4EE8-BE11-9CE1019EE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115" y="345470"/>
            <a:ext cx="142875" cy="4762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00D45B3-B395-4704-99DF-5A84F8410F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8932" y="-36945"/>
            <a:ext cx="1020002" cy="720000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9BA5C4F-A17D-4FFF-ACF8-5F924557756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341438"/>
            <a:ext cx="11522075" cy="5075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996C9691-EDBB-4DEF-87A7-5D41B423DC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16DA57-A843-4D21-A96F-7B3E66FAD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accent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7603F0A9-CEDA-46F8-BF46-AC277C28774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BB76E50-14A3-450E-BB14-C211BB4E0A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</p:spPr>
        <p:txBody>
          <a:bodyPr anchor="ctr"/>
          <a:lstStyle>
            <a:lvl1pPr>
              <a:defRPr sz="100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IN"/>
              <a:t>CONFIDENTIAL RESTRICTED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234AEBA-82E1-4ADE-9CE6-8EAB6AF1E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www.techigai.io</a:t>
            </a:r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6CD96-42B4-4946-9359-5EC72F71D72C}"/>
              </a:ext>
            </a:extLst>
          </p:cNvPr>
          <p:cNvCxnSpPr>
            <a:cxnSpLocks/>
            <a:endCxn id="11" idx="1"/>
          </p:cNvCxnSpPr>
          <p:nvPr userDrawn="1"/>
        </p:nvCxnSpPr>
        <p:spPr>
          <a:xfrm>
            <a:off x="0" y="6705660"/>
            <a:ext cx="33496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387FD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CCB890-E5A6-4C6C-A145-E9E1B5BE6473}"/>
              </a:ext>
            </a:extLst>
          </p:cNvPr>
          <p:cNvCxnSpPr>
            <a:cxnSpLocks/>
          </p:cNvCxnSpPr>
          <p:nvPr userDrawn="1"/>
        </p:nvCxnSpPr>
        <p:spPr>
          <a:xfrm>
            <a:off x="1987826" y="6705660"/>
            <a:ext cx="384797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400FF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2F2CE2A-C74E-4B46-98E8-99130DADBAD9}"/>
              </a:ext>
            </a:extLst>
          </p:cNvPr>
          <p:cNvCxnSpPr>
            <a:cxnSpLocks/>
          </p:cNvCxnSpPr>
          <p:nvPr userDrawn="1"/>
        </p:nvCxnSpPr>
        <p:spPr>
          <a:xfrm>
            <a:off x="6356199" y="6705660"/>
            <a:ext cx="4480834" cy="0"/>
          </a:xfrm>
          <a:prstGeom prst="line">
            <a:avLst/>
          </a:prstGeom>
          <a:ln w="19050">
            <a:gradFill>
              <a:gsLst>
                <a:gs pos="100000">
                  <a:srgbClr val="0400FF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7FC51F-A129-4F40-B236-00E1F61FAB4C}"/>
              </a:ext>
            </a:extLst>
          </p:cNvPr>
          <p:cNvCxnSpPr>
            <a:cxnSpLocks/>
          </p:cNvCxnSpPr>
          <p:nvPr userDrawn="1"/>
        </p:nvCxnSpPr>
        <p:spPr>
          <a:xfrm>
            <a:off x="11857036" y="6701128"/>
            <a:ext cx="334964" cy="4532"/>
          </a:xfrm>
          <a:prstGeom prst="line">
            <a:avLst/>
          </a:prstGeom>
          <a:ln w="19050">
            <a:gradFill>
              <a:gsLst>
                <a:gs pos="100000">
                  <a:srgbClr val="FA0951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7255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458EC8A5-A78A-4EE8-BE11-9CE1019EE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115" y="345470"/>
            <a:ext cx="142875" cy="4762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00D45B3-B395-4704-99DF-5A84F8410F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8932" y="0"/>
            <a:ext cx="1020002" cy="720000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9E45352-C011-443A-A308-ADC5A7F2F9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066" y="864088"/>
            <a:ext cx="11525868" cy="402737"/>
          </a:xfrm>
        </p:spPr>
        <p:txBody>
          <a:bodyPr anchor="b"/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9BA5C4F-A17D-4FFF-ACF8-5F924557756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341438"/>
            <a:ext cx="11522075" cy="5075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996C9691-EDBB-4DEF-87A7-5D41B423DC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310DF6CC-BE49-4EB6-96EB-B0286DA21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accent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7603F0A9-CEDA-46F8-BF46-AC277C28774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1B704A7-E634-46BB-94ED-4C1FA6CCE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</p:spPr>
        <p:txBody>
          <a:bodyPr anchor="ctr"/>
          <a:lstStyle>
            <a:lvl1pPr>
              <a:defRPr sz="100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IN"/>
              <a:t>CONFIDENTIAL RESTRICTED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A6A2CE3-AAF8-4AC5-8E67-2D4915839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www.techigai.io</a:t>
            </a:r>
            <a:endParaRPr lang="en-I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B3BF38-DF57-4B5A-9FC3-8E4525C5440D}"/>
              </a:ext>
            </a:extLst>
          </p:cNvPr>
          <p:cNvCxnSpPr>
            <a:cxnSpLocks/>
            <a:endCxn id="19" idx="1"/>
          </p:cNvCxnSpPr>
          <p:nvPr userDrawn="1"/>
        </p:nvCxnSpPr>
        <p:spPr>
          <a:xfrm>
            <a:off x="0" y="6705660"/>
            <a:ext cx="33496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387FD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1621DF-8CD9-4A1B-92B5-9B36A9392CF9}"/>
              </a:ext>
            </a:extLst>
          </p:cNvPr>
          <p:cNvCxnSpPr>
            <a:cxnSpLocks/>
          </p:cNvCxnSpPr>
          <p:nvPr userDrawn="1"/>
        </p:nvCxnSpPr>
        <p:spPr>
          <a:xfrm>
            <a:off x="1987826" y="6705660"/>
            <a:ext cx="384797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400FF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56B976-54D0-4E92-B2FC-4821D4E2B982}"/>
              </a:ext>
            </a:extLst>
          </p:cNvPr>
          <p:cNvCxnSpPr>
            <a:cxnSpLocks/>
          </p:cNvCxnSpPr>
          <p:nvPr userDrawn="1"/>
        </p:nvCxnSpPr>
        <p:spPr>
          <a:xfrm>
            <a:off x="6356199" y="6705660"/>
            <a:ext cx="4480834" cy="0"/>
          </a:xfrm>
          <a:prstGeom prst="line">
            <a:avLst/>
          </a:prstGeom>
          <a:ln w="19050">
            <a:gradFill>
              <a:gsLst>
                <a:gs pos="100000">
                  <a:srgbClr val="0400FF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D2291E1-961E-4D5E-863F-D9E6D615173B}"/>
              </a:ext>
            </a:extLst>
          </p:cNvPr>
          <p:cNvCxnSpPr>
            <a:cxnSpLocks/>
          </p:cNvCxnSpPr>
          <p:nvPr userDrawn="1"/>
        </p:nvCxnSpPr>
        <p:spPr>
          <a:xfrm>
            <a:off x="11857036" y="6701128"/>
            <a:ext cx="334964" cy="4532"/>
          </a:xfrm>
          <a:prstGeom prst="line">
            <a:avLst/>
          </a:prstGeom>
          <a:ln w="19050">
            <a:gradFill>
              <a:gsLst>
                <a:gs pos="100000">
                  <a:srgbClr val="FA0951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1596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458EC8A5-A78A-4EE8-BE11-9CE1019EE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115" y="345470"/>
            <a:ext cx="142875" cy="4762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00D45B3-B395-4704-99DF-5A84F8410F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8932" y="0"/>
            <a:ext cx="1020002" cy="720000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9BA5C4F-A17D-4FFF-ACF8-5F924557756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4" y="1341438"/>
            <a:ext cx="5581650" cy="5075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996C9691-EDBB-4DEF-87A7-5D41B423DC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46D4E0-FAE8-44F5-88AE-CB9FC2C5018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75388" y="1341438"/>
            <a:ext cx="5581650" cy="5075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372DBDD-54F3-4F92-8D6D-503C96B9B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accent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7603F0A9-CEDA-46F8-BF46-AC277C28774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9AFE48E-AB90-4A2D-8BBD-8FA585414B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</p:spPr>
        <p:txBody>
          <a:bodyPr anchor="ctr"/>
          <a:lstStyle>
            <a:lvl1pPr>
              <a:defRPr sz="100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IN"/>
              <a:t>CONFIDENTIAL RESTRICTED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396B7D05-C1D5-46B6-9F11-8A8657E903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www.techigai.io</a:t>
            </a:r>
            <a:endParaRPr lang="en-IN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2AF1D5D-E6A4-4811-8575-86836D5C2404}"/>
              </a:ext>
            </a:extLst>
          </p:cNvPr>
          <p:cNvCxnSpPr>
            <a:cxnSpLocks/>
            <a:endCxn id="14" idx="1"/>
          </p:cNvCxnSpPr>
          <p:nvPr userDrawn="1"/>
        </p:nvCxnSpPr>
        <p:spPr>
          <a:xfrm>
            <a:off x="0" y="6705660"/>
            <a:ext cx="33496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387FD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5F8D7C2-F6AC-463D-9CDF-7CFF9D1CD691}"/>
              </a:ext>
            </a:extLst>
          </p:cNvPr>
          <p:cNvCxnSpPr>
            <a:cxnSpLocks/>
          </p:cNvCxnSpPr>
          <p:nvPr userDrawn="1"/>
        </p:nvCxnSpPr>
        <p:spPr>
          <a:xfrm>
            <a:off x="1987826" y="6705660"/>
            <a:ext cx="384797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400FF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5BFA15-3675-434A-9286-0917245CD3C0}"/>
              </a:ext>
            </a:extLst>
          </p:cNvPr>
          <p:cNvCxnSpPr>
            <a:cxnSpLocks/>
          </p:cNvCxnSpPr>
          <p:nvPr userDrawn="1"/>
        </p:nvCxnSpPr>
        <p:spPr>
          <a:xfrm>
            <a:off x="6356199" y="6705660"/>
            <a:ext cx="4480834" cy="0"/>
          </a:xfrm>
          <a:prstGeom prst="line">
            <a:avLst/>
          </a:prstGeom>
          <a:ln w="19050">
            <a:gradFill>
              <a:gsLst>
                <a:gs pos="100000">
                  <a:srgbClr val="0400FF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C745B0-F31A-4B9C-84E3-5CE6A3C6C022}"/>
              </a:ext>
            </a:extLst>
          </p:cNvPr>
          <p:cNvCxnSpPr>
            <a:cxnSpLocks/>
          </p:cNvCxnSpPr>
          <p:nvPr userDrawn="1"/>
        </p:nvCxnSpPr>
        <p:spPr>
          <a:xfrm>
            <a:off x="11857036" y="6701128"/>
            <a:ext cx="334964" cy="4532"/>
          </a:xfrm>
          <a:prstGeom prst="line">
            <a:avLst/>
          </a:prstGeom>
          <a:ln w="19050">
            <a:gradFill>
              <a:gsLst>
                <a:gs pos="100000">
                  <a:srgbClr val="FA0951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138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458EC8A5-A78A-4EE8-BE11-9CE1019EE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115" y="345470"/>
            <a:ext cx="142875" cy="4762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00D45B3-B395-4704-99DF-5A84F8410F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8932" y="0"/>
            <a:ext cx="1020002" cy="720000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9E45352-C011-443A-A308-ADC5A7F2F9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066" y="864088"/>
            <a:ext cx="11525868" cy="402737"/>
          </a:xfrm>
        </p:spPr>
        <p:txBody>
          <a:bodyPr anchor="b"/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9BA5C4F-A17D-4FFF-ACF8-5F924557756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4" y="1341438"/>
            <a:ext cx="5581650" cy="5075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996C9691-EDBB-4DEF-87A7-5D41B423DC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46D4E0-FAE8-44F5-88AE-CB9FC2C5018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75388" y="1341438"/>
            <a:ext cx="5581650" cy="5075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06B1388-DAC6-445A-8FC1-87FDB997A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accent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7603F0A9-CEDA-46F8-BF46-AC277C28774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4E7A281-DF92-48B0-AD02-7953D8BC53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</p:spPr>
        <p:txBody>
          <a:bodyPr anchor="ctr"/>
          <a:lstStyle>
            <a:lvl1pPr>
              <a:defRPr sz="100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IN"/>
              <a:t>CONFIDENTIAL RESTRICTED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F6338D76-75B4-47F7-9945-C88340C0F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www.techigai.io</a:t>
            </a:r>
            <a:endParaRPr lang="en-I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CE2E78-2B7D-4EFA-97BC-E39E02F3736C}"/>
              </a:ext>
            </a:extLst>
          </p:cNvPr>
          <p:cNvCxnSpPr>
            <a:cxnSpLocks/>
            <a:endCxn id="14" idx="1"/>
          </p:cNvCxnSpPr>
          <p:nvPr userDrawn="1"/>
        </p:nvCxnSpPr>
        <p:spPr>
          <a:xfrm>
            <a:off x="0" y="6705660"/>
            <a:ext cx="33496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387FD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D7AFC1E-7A69-4EE7-9A4C-75831D5342C9}"/>
              </a:ext>
            </a:extLst>
          </p:cNvPr>
          <p:cNvCxnSpPr>
            <a:cxnSpLocks/>
          </p:cNvCxnSpPr>
          <p:nvPr userDrawn="1"/>
        </p:nvCxnSpPr>
        <p:spPr>
          <a:xfrm>
            <a:off x="1987826" y="6705660"/>
            <a:ext cx="384797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400FF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0AF066-5BB7-474F-BF0E-5289E410A362}"/>
              </a:ext>
            </a:extLst>
          </p:cNvPr>
          <p:cNvCxnSpPr>
            <a:cxnSpLocks/>
          </p:cNvCxnSpPr>
          <p:nvPr userDrawn="1"/>
        </p:nvCxnSpPr>
        <p:spPr>
          <a:xfrm>
            <a:off x="6356199" y="6705660"/>
            <a:ext cx="4480834" cy="0"/>
          </a:xfrm>
          <a:prstGeom prst="line">
            <a:avLst/>
          </a:prstGeom>
          <a:ln w="19050">
            <a:gradFill>
              <a:gsLst>
                <a:gs pos="100000">
                  <a:srgbClr val="0400FF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92E3D1E-4C9F-4D87-839B-DFC81C276217}"/>
              </a:ext>
            </a:extLst>
          </p:cNvPr>
          <p:cNvCxnSpPr>
            <a:cxnSpLocks/>
          </p:cNvCxnSpPr>
          <p:nvPr userDrawn="1"/>
        </p:nvCxnSpPr>
        <p:spPr>
          <a:xfrm>
            <a:off x="11857036" y="6701128"/>
            <a:ext cx="334964" cy="4532"/>
          </a:xfrm>
          <a:prstGeom prst="line">
            <a:avLst/>
          </a:prstGeom>
          <a:ln w="19050">
            <a:gradFill>
              <a:gsLst>
                <a:gs pos="100000">
                  <a:srgbClr val="FA0951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2512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458EC8A5-A78A-4EE8-BE11-9CE1019EE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115" y="345470"/>
            <a:ext cx="142875" cy="4762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00D45B3-B395-4704-99DF-5A84F8410F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8932" y="0"/>
            <a:ext cx="1020002" cy="720000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996C9691-EDBB-4DEF-87A7-5D41B423DC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46D4E0-FAE8-44F5-88AE-CB9FC2C5018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75388" y="1341438"/>
            <a:ext cx="5581650" cy="5075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E196C20-0C31-462C-BA50-71D296730E03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334964" y="1341437"/>
            <a:ext cx="5581649" cy="50752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73D20F5-0E57-4AFD-BD4F-7155AF59E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accent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7603F0A9-CEDA-46F8-BF46-AC277C28774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D39368FF-D0F9-401F-B3FB-CE00E834EF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</p:spPr>
        <p:txBody>
          <a:bodyPr anchor="ctr"/>
          <a:lstStyle>
            <a:lvl1pPr>
              <a:defRPr sz="100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IN"/>
              <a:t>CONFIDENTIAL RESTRICTED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FA485CE1-AEDA-4470-8E8F-D43C0884E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www.techigai.io</a:t>
            </a:r>
            <a:endParaRPr lang="en-IN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F7BC0F-E44E-449C-851A-F2A575D2D496}"/>
              </a:ext>
            </a:extLst>
          </p:cNvPr>
          <p:cNvCxnSpPr>
            <a:cxnSpLocks/>
            <a:endCxn id="16" idx="1"/>
          </p:cNvCxnSpPr>
          <p:nvPr userDrawn="1"/>
        </p:nvCxnSpPr>
        <p:spPr>
          <a:xfrm>
            <a:off x="0" y="6705660"/>
            <a:ext cx="33496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387FD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3923FE-6659-4FC2-9655-C60B5EEEF8D5}"/>
              </a:ext>
            </a:extLst>
          </p:cNvPr>
          <p:cNvCxnSpPr>
            <a:cxnSpLocks/>
          </p:cNvCxnSpPr>
          <p:nvPr userDrawn="1"/>
        </p:nvCxnSpPr>
        <p:spPr>
          <a:xfrm>
            <a:off x="1987826" y="6705660"/>
            <a:ext cx="384797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400FF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EF54EA-A24E-46B4-8292-54952FDA219D}"/>
              </a:ext>
            </a:extLst>
          </p:cNvPr>
          <p:cNvCxnSpPr>
            <a:cxnSpLocks/>
          </p:cNvCxnSpPr>
          <p:nvPr userDrawn="1"/>
        </p:nvCxnSpPr>
        <p:spPr>
          <a:xfrm>
            <a:off x="6356199" y="6705660"/>
            <a:ext cx="4480834" cy="0"/>
          </a:xfrm>
          <a:prstGeom prst="line">
            <a:avLst/>
          </a:prstGeom>
          <a:ln w="19050">
            <a:gradFill>
              <a:gsLst>
                <a:gs pos="100000">
                  <a:srgbClr val="0400FF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BECC36-89E7-4455-B59C-90A4E89DF1BC}"/>
              </a:ext>
            </a:extLst>
          </p:cNvPr>
          <p:cNvCxnSpPr>
            <a:cxnSpLocks/>
          </p:cNvCxnSpPr>
          <p:nvPr userDrawn="1"/>
        </p:nvCxnSpPr>
        <p:spPr>
          <a:xfrm>
            <a:off x="11857036" y="6701128"/>
            <a:ext cx="334964" cy="4532"/>
          </a:xfrm>
          <a:prstGeom prst="line">
            <a:avLst/>
          </a:prstGeom>
          <a:ln w="19050">
            <a:gradFill>
              <a:gsLst>
                <a:gs pos="100000">
                  <a:srgbClr val="FA0951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0237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458EC8A5-A78A-4EE8-BE11-9CE1019EE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115" y="345470"/>
            <a:ext cx="142875" cy="4762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00D45B3-B395-4704-99DF-5A84F8410F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8932" y="0"/>
            <a:ext cx="1020002" cy="720000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9E45352-C011-443A-A308-ADC5A7F2F9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066" y="864088"/>
            <a:ext cx="11525868" cy="402737"/>
          </a:xfrm>
        </p:spPr>
        <p:txBody>
          <a:bodyPr anchor="b"/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996C9691-EDBB-4DEF-87A7-5D41B423DC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46D4E0-FAE8-44F5-88AE-CB9FC2C5018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75388" y="1341438"/>
            <a:ext cx="5581650" cy="5075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E196C20-0C31-462C-BA50-71D296730E03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334964" y="1341437"/>
            <a:ext cx="5581649" cy="50752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6BD831C-2F06-4D57-B803-820826FDC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accent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7603F0A9-CEDA-46F8-BF46-AC277C28774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EE6ACBD-5FF9-4FAC-8D9B-9FEA1AC366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</p:spPr>
        <p:txBody>
          <a:bodyPr anchor="ctr"/>
          <a:lstStyle>
            <a:lvl1pPr>
              <a:defRPr sz="100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IN"/>
              <a:t>CONFIDENTIAL RESTRICTED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B1F80493-27D1-48D6-9D21-2123A696A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www.techigai.io</a:t>
            </a:r>
            <a:endParaRPr lang="en-I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AF6F73D-B995-4CA8-A262-A62413417FF3}"/>
              </a:ext>
            </a:extLst>
          </p:cNvPr>
          <p:cNvCxnSpPr>
            <a:cxnSpLocks/>
            <a:endCxn id="20" idx="1"/>
          </p:cNvCxnSpPr>
          <p:nvPr userDrawn="1"/>
        </p:nvCxnSpPr>
        <p:spPr>
          <a:xfrm>
            <a:off x="0" y="6705660"/>
            <a:ext cx="33496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387FD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7FD48-2F11-48E1-9388-F0EBCF99694B}"/>
              </a:ext>
            </a:extLst>
          </p:cNvPr>
          <p:cNvCxnSpPr>
            <a:cxnSpLocks/>
          </p:cNvCxnSpPr>
          <p:nvPr userDrawn="1"/>
        </p:nvCxnSpPr>
        <p:spPr>
          <a:xfrm>
            <a:off x="1987826" y="6705660"/>
            <a:ext cx="384797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400FF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222D4E-2B68-4C24-8447-96FAC980BA7A}"/>
              </a:ext>
            </a:extLst>
          </p:cNvPr>
          <p:cNvCxnSpPr>
            <a:cxnSpLocks/>
          </p:cNvCxnSpPr>
          <p:nvPr userDrawn="1"/>
        </p:nvCxnSpPr>
        <p:spPr>
          <a:xfrm>
            <a:off x="6356199" y="6705660"/>
            <a:ext cx="4480834" cy="0"/>
          </a:xfrm>
          <a:prstGeom prst="line">
            <a:avLst/>
          </a:prstGeom>
          <a:ln w="19050">
            <a:gradFill>
              <a:gsLst>
                <a:gs pos="100000">
                  <a:srgbClr val="0400FF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DEEC51-67BC-4B56-87F6-0F70F5F22F1A}"/>
              </a:ext>
            </a:extLst>
          </p:cNvPr>
          <p:cNvCxnSpPr>
            <a:cxnSpLocks/>
          </p:cNvCxnSpPr>
          <p:nvPr userDrawn="1"/>
        </p:nvCxnSpPr>
        <p:spPr>
          <a:xfrm>
            <a:off x="11857036" y="6701128"/>
            <a:ext cx="334964" cy="4532"/>
          </a:xfrm>
          <a:prstGeom prst="line">
            <a:avLst/>
          </a:prstGeom>
          <a:ln w="19050">
            <a:gradFill>
              <a:gsLst>
                <a:gs pos="100000">
                  <a:srgbClr val="FA0951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5707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458EC8A5-A78A-4EE8-BE11-9CE1019EE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115" y="345470"/>
            <a:ext cx="142875" cy="4762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00D45B3-B395-4704-99DF-5A84F8410F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8932" y="0"/>
            <a:ext cx="1020002" cy="720000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996C9691-EDBB-4DEF-87A7-5D41B423DC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E196C20-0C31-462C-BA50-71D296730E03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334964" y="1341437"/>
            <a:ext cx="5581649" cy="50752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7A136636-5A6C-4BAC-9890-5B8073EFC80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75388" y="1341437"/>
            <a:ext cx="5581650" cy="50752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Picture</a:t>
            </a:r>
            <a:endParaRPr lang="en-IN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A1A9244-5E07-4AE7-9257-68A7A67FF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accent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7603F0A9-CEDA-46F8-BF46-AC277C28774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B9B0D1D-A805-4186-8FCA-CB0668644F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</p:spPr>
        <p:txBody>
          <a:bodyPr anchor="ctr"/>
          <a:lstStyle>
            <a:lvl1pPr>
              <a:defRPr sz="100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IN"/>
              <a:t>CONFIDENTIAL RESTRICTED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8B674973-B536-4D47-9C94-9FA1574D1B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www.techigai.io</a:t>
            </a:r>
            <a:endParaRPr lang="en-IN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A97F0-9DD0-43A0-8C8A-0DD84A79A251}"/>
              </a:ext>
            </a:extLst>
          </p:cNvPr>
          <p:cNvCxnSpPr>
            <a:cxnSpLocks/>
            <a:endCxn id="16" idx="1"/>
          </p:cNvCxnSpPr>
          <p:nvPr userDrawn="1"/>
        </p:nvCxnSpPr>
        <p:spPr>
          <a:xfrm>
            <a:off x="0" y="6705660"/>
            <a:ext cx="33496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387FD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9A69236-8E26-4D70-8DED-F6B0CA200F2B}"/>
              </a:ext>
            </a:extLst>
          </p:cNvPr>
          <p:cNvCxnSpPr>
            <a:cxnSpLocks/>
          </p:cNvCxnSpPr>
          <p:nvPr userDrawn="1"/>
        </p:nvCxnSpPr>
        <p:spPr>
          <a:xfrm>
            <a:off x="1987826" y="6705660"/>
            <a:ext cx="384797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400FF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756185B-F4FF-413E-A227-44ECD906AF0B}"/>
              </a:ext>
            </a:extLst>
          </p:cNvPr>
          <p:cNvCxnSpPr>
            <a:cxnSpLocks/>
          </p:cNvCxnSpPr>
          <p:nvPr userDrawn="1"/>
        </p:nvCxnSpPr>
        <p:spPr>
          <a:xfrm>
            <a:off x="6356199" y="6705660"/>
            <a:ext cx="4480834" cy="0"/>
          </a:xfrm>
          <a:prstGeom prst="line">
            <a:avLst/>
          </a:prstGeom>
          <a:ln w="19050">
            <a:gradFill>
              <a:gsLst>
                <a:gs pos="100000">
                  <a:srgbClr val="0400FF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6BC56B-C2A5-485A-918C-781299D5C26F}"/>
              </a:ext>
            </a:extLst>
          </p:cNvPr>
          <p:cNvCxnSpPr>
            <a:cxnSpLocks/>
          </p:cNvCxnSpPr>
          <p:nvPr userDrawn="1"/>
        </p:nvCxnSpPr>
        <p:spPr>
          <a:xfrm>
            <a:off x="11857036" y="6701128"/>
            <a:ext cx="334964" cy="4532"/>
          </a:xfrm>
          <a:prstGeom prst="line">
            <a:avLst/>
          </a:prstGeom>
          <a:ln w="19050">
            <a:gradFill>
              <a:gsLst>
                <a:gs pos="100000">
                  <a:srgbClr val="FA0951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99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&amp;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458EC8A5-A78A-4EE8-BE11-9CE1019EE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115" y="345470"/>
            <a:ext cx="142875" cy="4762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00D45B3-B395-4704-99DF-5A84F8410F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8932" y="0"/>
            <a:ext cx="1020002" cy="720000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9E45352-C011-443A-A308-ADC5A7F2F9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066" y="864088"/>
            <a:ext cx="11525868" cy="402737"/>
          </a:xfrm>
        </p:spPr>
        <p:txBody>
          <a:bodyPr anchor="b"/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996C9691-EDBB-4DEF-87A7-5D41B423DC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E196C20-0C31-462C-BA50-71D296730E03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334964" y="1341437"/>
            <a:ext cx="5581649" cy="50752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7A136636-5A6C-4BAC-9890-5B8073EFC80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75388" y="1341437"/>
            <a:ext cx="5581650" cy="50752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Picture</a:t>
            </a:r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EB84F2B-E020-4466-AC3A-975BB2F9E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accent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7603F0A9-CEDA-46F8-BF46-AC277C28774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CED8D1-4FDD-470E-B52F-622D2911FE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</p:spPr>
        <p:txBody>
          <a:bodyPr anchor="ctr"/>
          <a:lstStyle>
            <a:lvl1pPr>
              <a:defRPr sz="100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IN"/>
              <a:t>CONFIDENTIAL RESTRICTED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0B66CD1C-0277-48C1-A98A-DD6E360D1E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www.techigai.io</a:t>
            </a:r>
            <a:endParaRPr lang="en-IN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C02780-7D59-447A-BA6F-F512AA8B296B}"/>
              </a:ext>
            </a:extLst>
          </p:cNvPr>
          <p:cNvCxnSpPr>
            <a:cxnSpLocks/>
            <a:endCxn id="22" idx="1"/>
          </p:cNvCxnSpPr>
          <p:nvPr userDrawn="1"/>
        </p:nvCxnSpPr>
        <p:spPr>
          <a:xfrm>
            <a:off x="0" y="6705660"/>
            <a:ext cx="33496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387FD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4532AA-94D9-4C42-B449-A3879FFD559A}"/>
              </a:ext>
            </a:extLst>
          </p:cNvPr>
          <p:cNvCxnSpPr>
            <a:cxnSpLocks/>
          </p:cNvCxnSpPr>
          <p:nvPr userDrawn="1"/>
        </p:nvCxnSpPr>
        <p:spPr>
          <a:xfrm>
            <a:off x="1987826" y="6705660"/>
            <a:ext cx="384797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400FF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AEEBCA-55A3-4EBD-A60E-43B6CCBAFC0D}"/>
              </a:ext>
            </a:extLst>
          </p:cNvPr>
          <p:cNvCxnSpPr>
            <a:cxnSpLocks/>
          </p:cNvCxnSpPr>
          <p:nvPr userDrawn="1"/>
        </p:nvCxnSpPr>
        <p:spPr>
          <a:xfrm>
            <a:off x="6356199" y="6705660"/>
            <a:ext cx="4480834" cy="0"/>
          </a:xfrm>
          <a:prstGeom prst="line">
            <a:avLst/>
          </a:prstGeom>
          <a:ln w="19050">
            <a:gradFill>
              <a:gsLst>
                <a:gs pos="100000">
                  <a:srgbClr val="0400FF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3457273-7085-402F-9C72-C80017844160}"/>
              </a:ext>
            </a:extLst>
          </p:cNvPr>
          <p:cNvCxnSpPr>
            <a:cxnSpLocks/>
          </p:cNvCxnSpPr>
          <p:nvPr userDrawn="1"/>
        </p:nvCxnSpPr>
        <p:spPr>
          <a:xfrm>
            <a:off x="11857036" y="6701128"/>
            <a:ext cx="334964" cy="4532"/>
          </a:xfrm>
          <a:prstGeom prst="line">
            <a:avLst/>
          </a:prstGeom>
          <a:ln w="19050">
            <a:gradFill>
              <a:gsLst>
                <a:gs pos="100000">
                  <a:srgbClr val="FA0951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7558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458EC8A5-A78A-4EE8-BE11-9CE1019EE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115" y="345470"/>
            <a:ext cx="142875" cy="4762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00D45B3-B395-4704-99DF-5A84F8410F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8932" y="0"/>
            <a:ext cx="1020002" cy="720000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9BA5C4F-A17D-4FFF-ACF8-5F924557756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4" y="1341438"/>
            <a:ext cx="3780000" cy="5075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996C9691-EDBB-4DEF-87A7-5D41B423DC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52432D1-23C6-4D60-B37F-223B9444C84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77038" y="1341438"/>
            <a:ext cx="3780000" cy="5075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2C29FCF-5878-465F-96A7-B738BF8B6DC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06001" y="1341438"/>
            <a:ext cx="3780000" cy="5075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E356E63-FB56-49BF-886B-4A37707F0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accent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7603F0A9-CEDA-46F8-BF46-AC277C28774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0BBC26CF-0D2F-4D13-AE77-8FB1ECB23D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</p:spPr>
        <p:txBody>
          <a:bodyPr anchor="ctr"/>
          <a:lstStyle>
            <a:lvl1pPr>
              <a:defRPr sz="100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IN"/>
              <a:t>CONFIDENTIAL RESTRICTED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2B28BDF6-50A0-451F-B78F-2B13BA39A2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www.techigai.io</a:t>
            </a:r>
            <a:endParaRPr lang="en-IN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7B460-61AE-4F5D-A44D-9E84C5FC889A}"/>
              </a:ext>
            </a:extLst>
          </p:cNvPr>
          <p:cNvCxnSpPr>
            <a:cxnSpLocks/>
            <a:endCxn id="16" idx="1"/>
          </p:cNvCxnSpPr>
          <p:nvPr userDrawn="1"/>
        </p:nvCxnSpPr>
        <p:spPr>
          <a:xfrm>
            <a:off x="0" y="6705660"/>
            <a:ext cx="33496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387FD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025ABB2-0E04-44D5-82E0-D52AFCCEA442}"/>
              </a:ext>
            </a:extLst>
          </p:cNvPr>
          <p:cNvCxnSpPr>
            <a:cxnSpLocks/>
          </p:cNvCxnSpPr>
          <p:nvPr userDrawn="1"/>
        </p:nvCxnSpPr>
        <p:spPr>
          <a:xfrm>
            <a:off x="1987826" y="6705660"/>
            <a:ext cx="384797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400FF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0C68A8-8FD3-499F-B0B3-8A048789432F}"/>
              </a:ext>
            </a:extLst>
          </p:cNvPr>
          <p:cNvCxnSpPr>
            <a:cxnSpLocks/>
          </p:cNvCxnSpPr>
          <p:nvPr userDrawn="1"/>
        </p:nvCxnSpPr>
        <p:spPr>
          <a:xfrm>
            <a:off x="6356199" y="6705660"/>
            <a:ext cx="4480834" cy="0"/>
          </a:xfrm>
          <a:prstGeom prst="line">
            <a:avLst/>
          </a:prstGeom>
          <a:ln w="19050">
            <a:gradFill>
              <a:gsLst>
                <a:gs pos="100000">
                  <a:srgbClr val="0400FF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06B8AB4-760B-41EB-88FC-5BA58B64009E}"/>
              </a:ext>
            </a:extLst>
          </p:cNvPr>
          <p:cNvCxnSpPr>
            <a:cxnSpLocks/>
          </p:cNvCxnSpPr>
          <p:nvPr userDrawn="1"/>
        </p:nvCxnSpPr>
        <p:spPr>
          <a:xfrm>
            <a:off x="11857036" y="6701128"/>
            <a:ext cx="334964" cy="4532"/>
          </a:xfrm>
          <a:prstGeom prst="line">
            <a:avLst/>
          </a:prstGeom>
          <a:ln w="19050">
            <a:gradFill>
              <a:gsLst>
                <a:gs pos="100000">
                  <a:srgbClr val="FA0951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2521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3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458EC8A5-A78A-4EE8-BE11-9CE1019EE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115" y="345470"/>
            <a:ext cx="142875" cy="4762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00D45B3-B395-4704-99DF-5A84F8410F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8932" y="0"/>
            <a:ext cx="1020002" cy="720000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9E45352-C011-443A-A308-ADC5A7F2F9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066" y="864088"/>
            <a:ext cx="11525868" cy="402737"/>
          </a:xfrm>
        </p:spPr>
        <p:txBody>
          <a:bodyPr anchor="b"/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9BA5C4F-A17D-4FFF-ACF8-5F924557756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4" y="1341438"/>
            <a:ext cx="3780000" cy="5075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996C9691-EDBB-4DEF-87A7-5D41B423DC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52432D1-23C6-4D60-B37F-223B9444C84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77038" y="1341438"/>
            <a:ext cx="3780000" cy="5075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2C29FCF-5878-465F-96A7-B738BF8B6DC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06001" y="1341438"/>
            <a:ext cx="3780000" cy="5075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7291E16-3CD6-4F15-A9CD-88C7C06EB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accent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7603F0A9-CEDA-46F8-BF46-AC277C28774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474644D-8153-4A80-8AFF-1A67B2D10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</p:spPr>
        <p:txBody>
          <a:bodyPr anchor="ctr"/>
          <a:lstStyle>
            <a:lvl1pPr>
              <a:defRPr sz="100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IN"/>
              <a:t>CONFIDENTIAL RESTRICTED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402C273-D77A-4A28-9E14-FBB1E2AC86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www.techigai.io</a:t>
            </a:r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C29B8D-7AF4-4A64-BE36-74DD45600894}"/>
              </a:ext>
            </a:extLst>
          </p:cNvPr>
          <p:cNvCxnSpPr>
            <a:cxnSpLocks/>
            <a:endCxn id="23" idx="1"/>
          </p:cNvCxnSpPr>
          <p:nvPr userDrawn="1"/>
        </p:nvCxnSpPr>
        <p:spPr>
          <a:xfrm>
            <a:off x="0" y="6705660"/>
            <a:ext cx="33496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387FD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8A6A33-DBD0-44AC-895B-39F76EA60CC9}"/>
              </a:ext>
            </a:extLst>
          </p:cNvPr>
          <p:cNvCxnSpPr>
            <a:cxnSpLocks/>
          </p:cNvCxnSpPr>
          <p:nvPr userDrawn="1"/>
        </p:nvCxnSpPr>
        <p:spPr>
          <a:xfrm>
            <a:off x="1987826" y="6705660"/>
            <a:ext cx="384797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400FF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F074110-838A-43B8-8C47-1F3BB8E4410C}"/>
              </a:ext>
            </a:extLst>
          </p:cNvPr>
          <p:cNvCxnSpPr>
            <a:cxnSpLocks/>
          </p:cNvCxnSpPr>
          <p:nvPr userDrawn="1"/>
        </p:nvCxnSpPr>
        <p:spPr>
          <a:xfrm>
            <a:off x="6356199" y="6705660"/>
            <a:ext cx="4480834" cy="0"/>
          </a:xfrm>
          <a:prstGeom prst="line">
            <a:avLst/>
          </a:prstGeom>
          <a:ln w="19050">
            <a:gradFill>
              <a:gsLst>
                <a:gs pos="100000">
                  <a:srgbClr val="0400FF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DD8BF1-7E55-4670-8ED7-F98551BB2697}"/>
              </a:ext>
            </a:extLst>
          </p:cNvPr>
          <p:cNvCxnSpPr>
            <a:cxnSpLocks/>
          </p:cNvCxnSpPr>
          <p:nvPr userDrawn="1"/>
        </p:nvCxnSpPr>
        <p:spPr>
          <a:xfrm>
            <a:off x="11857036" y="6701128"/>
            <a:ext cx="334964" cy="4532"/>
          </a:xfrm>
          <a:prstGeom prst="line">
            <a:avLst/>
          </a:prstGeom>
          <a:ln w="19050">
            <a:gradFill>
              <a:gsLst>
                <a:gs pos="100000">
                  <a:srgbClr val="FA0951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964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458EC8A5-A78A-4EE8-BE11-9CE1019EE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115" y="345470"/>
            <a:ext cx="142875" cy="4762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00D45B3-B395-4704-99DF-5A84F8410F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8932" y="0"/>
            <a:ext cx="1020002" cy="720000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996C9691-EDBB-4DEF-87A7-5D41B423DC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022917E-F305-4760-8CB0-D4C7605B18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34963" y="1341439"/>
            <a:ext cx="11522075" cy="50752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Picture</a:t>
            </a:r>
            <a:endParaRPr lang="en-IN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58C7094-16D5-413B-8E34-C51B56AF0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accent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7603F0A9-CEDA-46F8-BF46-AC277C28774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1EAD070-1916-4A56-BA1D-63236366DA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</p:spPr>
        <p:txBody>
          <a:bodyPr anchor="ctr"/>
          <a:lstStyle>
            <a:lvl1pPr>
              <a:defRPr sz="100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IN"/>
              <a:t>CONFIDENTIAL RESTRICTED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A15B013-F888-4EA0-8C62-8A85B687A2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www.techigai.io</a:t>
            </a:r>
            <a:endParaRPr lang="en-I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98BC63-669F-4CC7-9DD3-BFE0DB0188D1}"/>
              </a:ext>
            </a:extLst>
          </p:cNvPr>
          <p:cNvCxnSpPr>
            <a:cxnSpLocks/>
            <a:endCxn id="13" idx="1"/>
          </p:cNvCxnSpPr>
          <p:nvPr userDrawn="1"/>
        </p:nvCxnSpPr>
        <p:spPr>
          <a:xfrm>
            <a:off x="0" y="6705660"/>
            <a:ext cx="33496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387FD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EACB38-D02D-4A5B-95D8-64F5587E9C57}"/>
              </a:ext>
            </a:extLst>
          </p:cNvPr>
          <p:cNvCxnSpPr>
            <a:cxnSpLocks/>
          </p:cNvCxnSpPr>
          <p:nvPr userDrawn="1"/>
        </p:nvCxnSpPr>
        <p:spPr>
          <a:xfrm>
            <a:off x="1987826" y="6705660"/>
            <a:ext cx="384797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400FF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F567CB-3770-4BEC-98E4-CE6213589F10}"/>
              </a:ext>
            </a:extLst>
          </p:cNvPr>
          <p:cNvCxnSpPr>
            <a:cxnSpLocks/>
          </p:cNvCxnSpPr>
          <p:nvPr userDrawn="1"/>
        </p:nvCxnSpPr>
        <p:spPr>
          <a:xfrm>
            <a:off x="6356199" y="6705660"/>
            <a:ext cx="4480834" cy="0"/>
          </a:xfrm>
          <a:prstGeom prst="line">
            <a:avLst/>
          </a:prstGeom>
          <a:ln w="19050">
            <a:gradFill>
              <a:gsLst>
                <a:gs pos="100000">
                  <a:srgbClr val="0400FF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618BB5-4157-4B5A-8548-308E2D285BCD}"/>
              </a:ext>
            </a:extLst>
          </p:cNvPr>
          <p:cNvCxnSpPr>
            <a:cxnSpLocks/>
          </p:cNvCxnSpPr>
          <p:nvPr userDrawn="1"/>
        </p:nvCxnSpPr>
        <p:spPr>
          <a:xfrm>
            <a:off x="11857036" y="6701128"/>
            <a:ext cx="334964" cy="4532"/>
          </a:xfrm>
          <a:prstGeom prst="line">
            <a:avLst/>
          </a:prstGeom>
          <a:ln w="19050">
            <a:gradFill>
              <a:gsLst>
                <a:gs pos="100000">
                  <a:srgbClr val="FA0951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1984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le &amp; Pict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458EC8A5-A78A-4EE8-BE11-9CE1019EE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115" y="345470"/>
            <a:ext cx="142875" cy="4762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00D45B3-B395-4704-99DF-5A84F8410F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8932" y="0"/>
            <a:ext cx="1020002" cy="720000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9E45352-C011-443A-A308-ADC5A7F2F9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066" y="864088"/>
            <a:ext cx="11525868" cy="402737"/>
          </a:xfrm>
        </p:spPr>
        <p:txBody>
          <a:bodyPr anchor="b"/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996C9691-EDBB-4DEF-87A7-5D41B423DC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022917E-F305-4760-8CB0-D4C7605B18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34963" y="1341439"/>
            <a:ext cx="11522075" cy="50752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Picture</a:t>
            </a:r>
            <a:endParaRPr lang="en-IN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173C4D1-BC04-4260-A910-A06CA8A25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accent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7603F0A9-CEDA-46F8-BF46-AC277C28774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00BF528-72F5-4459-8FBC-AC0AE6AA0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</p:spPr>
        <p:txBody>
          <a:bodyPr anchor="ctr"/>
          <a:lstStyle>
            <a:lvl1pPr>
              <a:defRPr sz="100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IN"/>
              <a:t>CONFIDENTIAL RESTRICTED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8851475-17CB-485E-B89C-5C9B8FDA39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www.techigai.io</a:t>
            </a:r>
            <a:endParaRPr lang="en-IN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CF8BC6-1C9D-4EB7-963C-C729829C3F8B}"/>
              </a:ext>
            </a:extLst>
          </p:cNvPr>
          <p:cNvCxnSpPr>
            <a:cxnSpLocks/>
            <a:endCxn id="13" idx="1"/>
          </p:cNvCxnSpPr>
          <p:nvPr userDrawn="1"/>
        </p:nvCxnSpPr>
        <p:spPr>
          <a:xfrm>
            <a:off x="0" y="6705660"/>
            <a:ext cx="33496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387FD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E22948-311A-4760-BC3D-E2D7F2464455}"/>
              </a:ext>
            </a:extLst>
          </p:cNvPr>
          <p:cNvCxnSpPr>
            <a:cxnSpLocks/>
          </p:cNvCxnSpPr>
          <p:nvPr userDrawn="1"/>
        </p:nvCxnSpPr>
        <p:spPr>
          <a:xfrm>
            <a:off x="1987826" y="6705660"/>
            <a:ext cx="384797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400FF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C8E281A-DF57-413D-BA0B-260A12611710}"/>
              </a:ext>
            </a:extLst>
          </p:cNvPr>
          <p:cNvCxnSpPr>
            <a:cxnSpLocks/>
          </p:cNvCxnSpPr>
          <p:nvPr userDrawn="1"/>
        </p:nvCxnSpPr>
        <p:spPr>
          <a:xfrm>
            <a:off x="6356199" y="6705660"/>
            <a:ext cx="4480834" cy="0"/>
          </a:xfrm>
          <a:prstGeom prst="line">
            <a:avLst/>
          </a:prstGeom>
          <a:ln w="19050">
            <a:gradFill>
              <a:gsLst>
                <a:gs pos="100000">
                  <a:srgbClr val="0400FF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CAFDB8-0FA8-4F0E-AFE1-9E92279B3871}"/>
              </a:ext>
            </a:extLst>
          </p:cNvPr>
          <p:cNvCxnSpPr>
            <a:cxnSpLocks/>
          </p:cNvCxnSpPr>
          <p:nvPr userDrawn="1"/>
        </p:nvCxnSpPr>
        <p:spPr>
          <a:xfrm>
            <a:off x="11857036" y="6701128"/>
            <a:ext cx="334964" cy="4532"/>
          </a:xfrm>
          <a:prstGeom prst="line">
            <a:avLst/>
          </a:prstGeom>
          <a:ln w="19050">
            <a:gradFill>
              <a:gsLst>
                <a:gs pos="100000">
                  <a:srgbClr val="FA0951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4880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458EC8A5-A78A-4EE8-BE11-9CE1019EE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115" y="345470"/>
            <a:ext cx="142875" cy="4762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00D45B3-B395-4704-99DF-5A84F8410F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8932" y="0"/>
            <a:ext cx="1020002" cy="720000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9E45352-C011-443A-A308-ADC5A7F2F9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066" y="864088"/>
            <a:ext cx="11525868" cy="402737"/>
          </a:xfrm>
        </p:spPr>
        <p:txBody>
          <a:bodyPr anchor="b"/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996C9691-EDBB-4DEF-87A7-5D41B423DC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173C4D1-BC04-4260-A910-A06CA8A25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accent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7603F0A9-CEDA-46F8-BF46-AC277C28774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00BF528-72F5-4459-8FBC-AC0AE6AA0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</p:spPr>
        <p:txBody>
          <a:bodyPr anchor="ctr"/>
          <a:lstStyle>
            <a:lvl1pPr>
              <a:defRPr sz="100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IN"/>
              <a:t>CONFIDENTIAL RESTRICTED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8851475-17CB-485E-B89C-5C9B8FDA39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www.techigai.io</a:t>
            </a:r>
            <a:endParaRPr lang="en-IN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CF8BC6-1C9D-4EB7-963C-C729829C3F8B}"/>
              </a:ext>
            </a:extLst>
          </p:cNvPr>
          <p:cNvCxnSpPr>
            <a:cxnSpLocks/>
            <a:endCxn id="13" idx="1"/>
          </p:cNvCxnSpPr>
          <p:nvPr userDrawn="1"/>
        </p:nvCxnSpPr>
        <p:spPr>
          <a:xfrm>
            <a:off x="0" y="6705660"/>
            <a:ext cx="33496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387FD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E22948-311A-4760-BC3D-E2D7F2464455}"/>
              </a:ext>
            </a:extLst>
          </p:cNvPr>
          <p:cNvCxnSpPr>
            <a:cxnSpLocks/>
          </p:cNvCxnSpPr>
          <p:nvPr userDrawn="1"/>
        </p:nvCxnSpPr>
        <p:spPr>
          <a:xfrm>
            <a:off x="1987826" y="6705660"/>
            <a:ext cx="384797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400FF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C8E281A-DF57-413D-BA0B-260A12611710}"/>
              </a:ext>
            </a:extLst>
          </p:cNvPr>
          <p:cNvCxnSpPr>
            <a:cxnSpLocks/>
          </p:cNvCxnSpPr>
          <p:nvPr userDrawn="1"/>
        </p:nvCxnSpPr>
        <p:spPr>
          <a:xfrm>
            <a:off x="6356199" y="6705660"/>
            <a:ext cx="4480834" cy="0"/>
          </a:xfrm>
          <a:prstGeom prst="line">
            <a:avLst/>
          </a:prstGeom>
          <a:ln w="19050">
            <a:gradFill>
              <a:gsLst>
                <a:gs pos="100000">
                  <a:srgbClr val="0400FF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CAFDB8-0FA8-4F0E-AFE1-9E92279B3871}"/>
              </a:ext>
            </a:extLst>
          </p:cNvPr>
          <p:cNvCxnSpPr>
            <a:cxnSpLocks/>
          </p:cNvCxnSpPr>
          <p:nvPr userDrawn="1"/>
        </p:nvCxnSpPr>
        <p:spPr>
          <a:xfrm>
            <a:off x="11857036" y="6701128"/>
            <a:ext cx="334964" cy="4532"/>
          </a:xfrm>
          <a:prstGeom prst="line">
            <a:avLst/>
          </a:prstGeom>
          <a:ln w="19050">
            <a:gradFill>
              <a:gsLst>
                <a:gs pos="100000">
                  <a:srgbClr val="FA0951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AB6877-FAA2-4AA2-BF5D-564126828A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32734" y="5812992"/>
            <a:ext cx="1366714" cy="612559"/>
          </a:xfrm>
          <a:custGeom>
            <a:avLst/>
            <a:gdLst>
              <a:gd name="connsiteX0" fmla="*/ 0 w 1366714"/>
              <a:gd name="connsiteY0" fmla="*/ 0 h 612559"/>
              <a:gd name="connsiteX1" fmla="*/ 1366714 w 1366714"/>
              <a:gd name="connsiteY1" fmla="*/ 0 h 612559"/>
              <a:gd name="connsiteX2" fmla="*/ 1366714 w 1366714"/>
              <a:gd name="connsiteY2" fmla="*/ 612559 h 612559"/>
              <a:gd name="connsiteX3" fmla="*/ 0 w 1366714"/>
              <a:gd name="connsiteY3" fmla="*/ 612559 h 61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714" h="612559">
                <a:moveTo>
                  <a:pt x="0" y="0"/>
                </a:moveTo>
                <a:lnTo>
                  <a:pt x="1366714" y="0"/>
                </a:lnTo>
                <a:lnTo>
                  <a:pt x="1366714" y="612559"/>
                </a:lnTo>
                <a:lnTo>
                  <a:pt x="0" y="612559"/>
                </a:lnTo>
                <a:close/>
              </a:path>
            </a:pathLst>
          </a:custGeom>
          <a:ln>
            <a:solidFill>
              <a:srgbClr val="E5AE09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I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B53C39-305D-4E38-870E-C3E89D569FC1}"/>
              </a:ext>
            </a:extLst>
          </p:cNvPr>
          <p:cNvGrpSpPr/>
          <p:nvPr userDrawn="1"/>
        </p:nvGrpSpPr>
        <p:grpSpPr>
          <a:xfrm>
            <a:off x="8046128" y="1601497"/>
            <a:ext cx="3812806" cy="3820640"/>
            <a:chOff x="8042335" y="1639127"/>
            <a:chExt cx="3812806" cy="382064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33DB095-121C-4E99-99A0-2439CABAFAE4}"/>
                </a:ext>
              </a:extLst>
            </p:cNvPr>
            <p:cNvSpPr/>
            <p:nvPr/>
          </p:nvSpPr>
          <p:spPr>
            <a:xfrm>
              <a:off x="8044232" y="1639127"/>
              <a:ext cx="3809012" cy="3820640"/>
            </a:xfrm>
            <a:prstGeom prst="roundRect">
              <a:avLst>
                <a:gd name="adj" fmla="val 1343"/>
              </a:avLst>
            </a:prstGeom>
            <a:noFill/>
            <a:ln>
              <a:solidFill>
                <a:srgbClr val="E5AE0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AFE4B3C-3626-467A-AC04-EFA589B99F07}"/>
                </a:ext>
              </a:extLst>
            </p:cNvPr>
            <p:cNvSpPr/>
            <p:nvPr/>
          </p:nvSpPr>
          <p:spPr>
            <a:xfrm>
              <a:off x="8042335" y="1639127"/>
              <a:ext cx="3812806" cy="402737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>
                  <a:solidFill>
                    <a:srgbClr val="FFC000"/>
                  </a:solidFill>
                </a:rPr>
                <a:t>BENEFITS DELIVERED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8AC971-FC1C-47A5-AB4F-AAF78996AC88}"/>
              </a:ext>
            </a:extLst>
          </p:cNvPr>
          <p:cNvGrpSpPr/>
          <p:nvPr userDrawn="1"/>
        </p:nvGrpSpPr>
        <p:grpSpPr>
          <a:xfrm>
            <a:off x="336859" y="1601497"/>
            <a:ext cx="3812806" cy="3820640"/>
            <a:chOff x="333066" y="1639127"/>
            <a:chExt cx="3812806" cy="38206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BA68E39-726B-4E6B-A721-0B6BB8E7CAAB}"/>
                </a:ext>
              </a:extLst>
            </p:cNvPr>
            <p:cNvSpPr/>
            <p:nvPr/>
          </p:nvSpPr>
          <p:spPr>
            <a:xfrm>
              <a:off x="336859" y="1639127"/>
              <a:ext cx="3809012" cy="3820640"/>
            </a:xfrm>
            <a:prstGeom prst="roundRect">
              <a:avLst>
                <a:gd name="adj" fmla="val 1343"/>
              </a:avLst>
            </a:prstGeom>
            <a:noFill/>
            <a:ln>
              <a:solidFill>
                <a:srgbClr val="E5AE0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EAAEAA2-D945-4603-B4AB-AF17C199AAF2}"/>
                </a:ext>
              </a:extLst>
            </p:cNvPr>
            <p:cNvSpPr/>
            <p:nvPr/>
          </p:nvSpPr>
          <p:spPr>
            <a:xfrm>
              <a:off x="333066" y="1639127"/>
              <a:ext cx="3812806" cy="402737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>
                  <a:solidFill>
                    <a:srgbClr val="FFC000"/>
                  </a:solidFill>
                </a:rPr>
                <a:t>BUSINESS CHALLENGE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424CFA6-1B40-491A-8CC8-04DDAC6E6499}"/>
              </a:ext>
            </a:extLst>
          </p:cNvPr>
          <p:cNvGrpSpPr/>
          <p:nvPr userDrawn="1"/>
        </p:nvGrpSpPr>
        <p:grpSpPr>
          <a:xfrm>
            <a:off x="4191493" y="1601497"/>
            <a:ext cx="3812806" cy="3820640"/>
            <a:chOff x="4187700" y="1639127"/>
            <a:chExt cx="3812806" cy="382064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0FC5A53-9E17-498E-BE4C-9BEB7057DCCC}"/>
                </a:ext>
              </a:extLst>
            </p:cNvPr>
            <p:cNvSpPr/>
            <p:nvPr/>
          </p:nvSpPr>
          <p:spPr>
            <a:xfrm>
              <a:off x="4191494" y="1639127"/>
              <a:ext cx="3809012" cy="3820640"/>
            </a:xfrm>
            <a:prstGeom prst="roundRect">
              <a:avLst>
                <a:gd name="adj" fmla="val 1343"/>
              </a:avLst>
            </a:prstGeom>
            <a:noFill/>
            <a:ln>
              <a:solidFill>
                <a:srgbClr val="E5AE0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854DE40-4DC0-49BB-AEC8-3D1B1DADC1A4}"/>
                </a:ext>
              </a:extLst>
            </p:cNvPr>
            <p:cNvSpPr/>
            <p:nvPr/>
          </p:nvSpPr>
          <p:spPr>
            <a:xfrm>
              <a:off x="4187700" y="1639127"/>
              <a:ext cx="3812806" cy="402737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>
                  <a:solidFill>
                    <a:srgbClr val="FFC000"/>
                  </a:solidFill>
                </a:rPr>
                <a:t>SOLUTIONS PROVIDED</a:t>
              </a:r>
            </a:p>
          </p:txBody>
        </p:sp>
      </p:grp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609684CD-8C30-41AE-97C7-FB05015D5C33}"/>
              </a:ext>
            </a:extLst>
          </p:cNvPr>
          <p:cNvSpPr txBox="1">
            <a:spLocks/>
          </p:cNvSpPr>
          <p:nvPr userDrawn="1"/>
        </p:nvSpPr>
        <p:spPr>
          <a:xfrm>
            <a:off x="333066" y="5378855"/>
            <a:ext cx="11525868" cy="402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1800" kern="120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541338" indent="-18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7200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b="1"/>
              <a:t>Technology Stack</a:t>
            </a:r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29FA7607-2650-46CF-A36A-E75B07974D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8124" y="5812992"/>
            <a:ext cx="1366714" cy="612559"/>
          </a:xfrm>
          <a:custGeom>
            <a:avLst/>
            <a:gdLst>
              <a:gd name="connsiteX0" fmla="*/ 0 w 1366714"/>
              <a:gd name="connsiteY0" fmla="*/ 0 h 612559"/>
              <a:gd name="connsiteX1" fmla="*/ 1366714 w 1366714"/>
              <a:gd name="connsiteY1" fmla="*/ 0 h 612559"/>
              <a:gd name="connsiteX2" fmla="*/ 1366714 w 1366714"/>
              <a:gd name="connsiteY2" fmla="*/ 612559 h 612559"/>
              <a:gd name="connsiteX3" fmla="*/ 0 w 1366714"/>
              <a:gd name="connsiteY3" fmla="*/ 612559 h 61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714" h="612559">
                <a:moveTo>
                  <a:pt x="0" y="0"/>
                </a:moveTo>
                <a:lnTo>
                  <a:pt x="1366714" y="0"/>
                </a:lnTo>
                <a:lnTo>
                  <a:pt x="1366714" y="612559"/>
                </a:lnTo>
                <a:lnTo>
                  <a:pt x="0" y="612559"/>
                </a:lnTo>
                <a:close/>
              </a:path>
            </a:pathLst>
          </a:custGeom>
          <a:ln>
            <a:solidFill>
              <a:srgbClr val="E5AE09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17">
            <a:extLst>
              <a:ext uri="{FF2B5EF4-FFF2-40B4-BE49-F238E27FC236}">
                <a16:creationId xmlns:a16="http://schemas.microsoft.com/office/drawing/2014/main" id="{06E2ADCF-9F2E-464D-8AA2-3798860951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17344" y="5812992"/>
            <a:ext cx="1366714" cy="612559"/>
          </a:xfrm>
          <a:custGeom>
            <a:avLst/>
            <a:gdLst>
              <a:gd name="connsiteX0" fmla="*/ 0 w 1366714"/>
              <a:gd name="connsiteY0" fmla="*/ 0 h 612559"/>
              <a:gd name="connsiteX1" fmla="*/ 1366714 w 1366714"/>
              <a:gd name="connsiteY1" fmla="*/ 0 h 612559"/>
              <a:gd name="connsiteX2" fmla="*/ 1366714 w 1366714"/>
              <a:gd name="connsiteY2" fmla="*/ 612559 h 612559"/>
              <a:gd name="connsiteX3" fmla="*/ 0 w 1366714"/>
              <a:gd name="connsiteY3" fmla="*/ 612559 h 61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714" h="612559">
                <a:moveTo>
                  <a:pt x="0" y="0"/>
                </a:moveTo>
                <a:lnTo>
                  <a:pt x="1366714" y="0"/>
                </a:lnTo>
                <a:lnTo>
                  <a:pt x="1366714" y="612559"/>
                </a:lnTo>
                <a:lnTo>
                  <a:pt x="0" y="612559"/>
                </a:lnTo>
                <a:close/>
              </a:path>
            </a:pathLst>
          </a:custGeom>
          <a:ln>
            <a:solidFill>
              <a:srgbClr val="E5AE09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Picture Placeholder 18">
            <a:extLst>
              <a:ext uri="{FF2B5EF4-FFF2-40B4-BE49-F238E27FC236}">
                <a16:creationId xmlns:a16="http://schemas.microsoft.com/office/drawing/2014/main" id="{D209C39F-9F54-42BA-A826-3C2F2A1BA4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01954" y="5812992"/>
            <a:ext cx="1366714" cy="612559"/>
          </a:xfrm>
          <a:custGeom>
            <a:avLst/>
            <a:gdLst>
              <a:gd name="connsiteX0" fmla="*/ 0 w 1366714"/>
              <a:gd name="connsiteY0" fmla="*/ 0 h 612559"/>
              <a:gd name="connsiteX1" fmla="*/ 1366714 w 1366714"/>
              <a:gd name="connsiteY1" fmla="*/ 0 h 612559"/>
              <a:gd name="connsiteX2" fmla="*/ 1366714 w 1366714"/>
              <a:gd name="connsiteY2" fmla="*/ 612559 h 612559"/>
              <a:gd name="connsiteX3" fmla="*/ 0 w 1366714"/>
              <a:gd name="connsiteY3" fmla="*/ 612559 h 61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714" h="612559">
                <a:moveTo>
                  <a:pt x="0" y="0"/>
                </a:moveTo>
                <a:lnTo>
                  <a:pt x="1366714" y="0"/>
                </a:lnTo>
                <a:lnTo>
                  <a:pt x="1366714" y="612559"/>
                </a:lnTo>
                <a:lnTo>
                  <a:pt x="0" y="612559"/>
                </a:lnTo>
                <a:close/>
              </a:path>
            </a:pathLst>
          </a:custGeom>
          <a:ln>
            <a:solidFill>
              <a:srgbClr val="E5AE09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6" name="Picture Placeholder 19">
            <a:extLst>
              <a:ext uri="{FF2B5EF4-FFF2-40B4-BE49-F238E27FC236}">
                <a16:creationId xmlns:a16="http://schemas.microsoft.com/office/drawing/2014/main" id="{CFD6B0E9-EC53-4E13-9B0B-649ED5FE61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6564" y="5812992"/>
            <a:ext cx="1366714" cy="612559"/>
          </a:xfrm>
          <a:custGeom>
            <a:avLst/>
            <a:gdLst>
              <a:gd name="connsiteX0" fmla="*/ 0 w 1366714"/>
              <a:gd name="connsiteY0" fmla="*/ 0 h 612559"/>
              <a:gd name="connsiteX1" fmla="*/ 1366714 w 1366714"/>
              <a:gd name="connsiteY1" fmla="*/ 0 h 612559"/>
              <a:gd name="connsiteX2" fmla="*/ 1366714 w 1366714"/>
              <a:gd name="connsiteY2" fmla="*/ 612559 h 612559"/>
              <a:gd name="connsiteX3" fmla="*/ 0 w 1366714"/>
              <a:gd name="connsiteY3" fmla="*/ 612559 h 61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714" h="612559">
                <a:moveTo>
                  <a:pt x="0" y="0"/>
                </a:moveTo>
                <a:lnTo>
                  <a:pt x="1366714" y="0"/>
                </a:lnTo>
                <a:lnTo>
                  <a:pt x="1366714" y="612559"/>
                </a:lnTo>
                <a:lnTo>
                  <a:pt x="0" y="612559"/>
                </a:lnTo>
                <a:close/>
              </a:path>
            </a:pathLst>
          </a:custGeom>
          <a:ln>
            <a:solidFill>
              <a:srgbClr val="E5AE09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A1B82DC-59FF-48DA-A015-0D9CF53F1F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71174" y="5812992"/>
            <a:ext cx="1366714" cy="612559"/>
          </a:xfrm>
          <a:custGeom>
            <a:avLst/>
            <a:gdLst>
              <a:gd name="connsiteX0" fmla="*/ 0 w 1366714"/>
              <a:gd name="connsiteY0" fmla="*/ 0 h 612559"/>
              <a:gd name="connsiteX1" fmla="*/ 1366714 w 1366714"/>
              <a:gd name="connsiteY1" fmla="*/ 0 h 612559"/>
              <a:gd name="connsiteX2" fmla="*/ 1366714 w 1366714"/>
              <a:gd name="connsiteY2" fmla="*/ 612559 h 612559"/>
              <a:gd name="connsiteX3" fmla="*/ 0 w 1366714"/>
              <a:gd name="connsiteY3" fmla="*/ 612559 h 61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714" h="612559">
                <a:moveTo>
                  <a:pt x="0" y="0"/>
                </a:moveTo>
                <a:lnTo>
                  <a:pt x="1366714" y="0"/>
                </a:lnTo>
                <a:lnTo>
                  <a:pt x="1366714" y="612559"/>
                </a:lnTo>
                <a:lnTo>
                  <a:pt x="0" y="612559"/>
                </a:lnTo>
                <a:close/>
              </a:path>
            </a:pathLst>
          </a:custGeom>
          <a:ln>
            <a:solidFill>
              <a:srgbClr val="E5AE09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8" name="Picture Placeholder 21">
            <a:extLst>
              <a:ext uri="{FF2B5EF4-FFF2-40B4-BE49-F238E27FC236}">
                <a16:creationId xmlns:a16="http://schemas.microsoft.com/office/drawing/2014/main" id="{89833B82-11ED-45CB-8CA8-C6358C9C0C4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5784" y="5812992"/>
            <a:ext cx="1366714" cy="612559"/>
          </a:xfrm>
          <a:custGeom>
            <a:avLst/>
            <a:gdLst>
              <a:gd name="connsiteX0" fmla="*/ 0 w 1366714"/>
              <a:gd name="connsiteY0" fmla="*/ 0 h 612559"/>
              <a:gd name="connsiteX1" fmla="*/ 1366714 w 1366714"/>
              <a:gd name="connsiteY1" fmla="*/ 0 h 612559"/>
              <a:gd name="connsiteX2" fmla="*/ 1366714 w 1366714"/>
              <a:gd name="connsiteY2" fmla="*/ 612559 h 612559"/>
              <a:gd name="connsiteX3" fmla="*/ 0 w 1366714"/>
              <a:gd name="connsiteY3" fmla="*/ 612559 h 61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714" h="612559">
                <a:moveTo>
                  <a:pt x="0" y="0"/>
                </a:moveTo>
                <a:lnTo>
                  <a:pt x="1366714" y="0"/>
                </a:lnTo>
                <a:lnTo>
                  <a:pt x="1366714" y="612559"/>
                </a:lnTo>
                <a:lnTo>
                  <a:pt x="0" y="612559"/>
                </a:lnTo>
                <a:close/>
              </a:path>
            </a:pathLst>
          </a:custGeom>
          <a:ln>
            <a:solidFill>
              <a:srgbClr val="E5AE09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6C34FD9-4766-4FDF-BC71-66A474FE44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8474" y="2013270"/>
            <a:ext cx="3799821" cy="3417887"/>
          </a:xfrm>
          <a:ln>
            <a:noFill/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5D8F5A7-CC5E-4B17-A0EC-6F793AF7F8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843" y="2013270"/>
            <a:ext cx="3799821" cy="3417887"/>
          </a:xfrm>
          <a:ln>
            <a:noFill/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2A369582-72EE-4FA8-9139-A789BCD7F5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66699" y="2013270"/>
            <a:ext cx="3799821" cy="3417887"/>
          </a:xfrm>
          <a:ln>
            <a:noFill/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471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458EC8A5-A78A-4EE8-BE11-9CE1019EE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115" y="345470"/>
            <a:ext cx="142875" cy="4762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00D45B3-B395-4704-99DF-5A84F8410F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8932" y="0"/>
            <a:ext cx="1020002" cy="720000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9E45352-C011-443A-A308-ADC5A7F2F9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066" y="864088"/>
            <a:ext cx="11525868" cy="402737"/>
          </a:xfrm>
        </p:spPr>
        <p:txBody>
          <a:bodyPr anchor="b"/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996C9691-EDBB-4DEF-87A7-5D41B423DC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49FC96E-2019-43C4-968B-861B423C56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8061" y="233949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79CEE8B3-E680-4E01-83A2-52F765DB6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25159" y="233949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6CB0329-5D59-46C9-87BF-109D2600A3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2257" y="233949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F44FE65-E068-4507-A58D-14EF59CFD8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355" y="233949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3457BEDF-E73A-48C2-A5B9-1747B46839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86453" y="233949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87643078-D8B0-43A0-B494-B89421692A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3551" y="233949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E4453E9-7923-4EBE-8B2A-DA9A6765F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60649" y="233949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37CE780-5C35-480D-93B6-859433C51C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47747" y="233949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B8D7070-FFED-44D3-BBB0-8820F46DFCE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634846" y="233949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7338CE69-8013-44F2-816F-D9AF47C0F9CD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05771" y="1410882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1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5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7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1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5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5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7" y="22360"/>
                </a:cubicBezTo>
                <a:cubicBezTo>
                  <a:pt x="247115" y="15960"/>
                  <a:pt x="274339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7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20" name="Picture Placeholder 119">
            <a:extLst>
              <a:ext uri="{FF2B5EF4-FFF2-40B4-BE49-F238E27FC236}">
                <a16:creationId xmlns:a16="http://schemas.microsoft.com/office/drawing/2014/main" id="{7619A8E2-8258-4FF4-953C-7460C396359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792191" y="1410882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21" name="Picture Placeholder 120">
            <a:extLst>
              <a:ext uri="{FF2B5EF4-FFF2-40B4-BE49-F238E27FC236}">
                <a16:creationId xmlns:a16="http://schemas.microsoft.com/office/drawing/2014/main" id="{61462149-37FE-4D8F-A882-DDD277E91C3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079289" y="1410882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22" name="Picture Placeholder 121">
            <a:extLst>
              <a:ext uri="{FF2B5EF4-FFF2-40B4-BE49-F238E27FC236}">
                <a16:creationId xmlns:a16="http://schemas.microsoft.com/office/drawing/2014/main" id="{AB69B498-CB15-4CBC-83CA-F34EC605528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366387" y="1410882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9E2E61D8-2D54-404C-A826-3EC566BDAE2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653485" y="1410882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24" name="Picture Placeholder 123">
            <a:extLst>
              <a:ext uri="{FF2B5EF4-FFF2-40B4-BE49-F238E27FC236}">
                <a16:creationId xmlns:a16="http://schemas.microsoft.com/office/drawing/2014/main" id="{90EC41EE-9D6B-42B3-B960-993B6D5C3936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940583" y="1410882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25" name="Picture Placeholder 124">
            <a:extLst>
              <a:ext uri="{FF2B5EF4-FFF2-40B4-BE49-F238E27FC236}">
                <a16:creationId xmlns:a16="http://schemas.microsoft.com/office/drawing/2014/main" id="{2CD6CD5C-FEFA-439B-BC60-9B8705D5E993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27681" y="1410882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B2487475-1235-49ED-A9D5-AEDD5EAA8EC3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514779" y="1410882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27" name="Picture Placeholder 126">
            <a:extLst>
              <a:ext uri="{FF2B5EF4-FFF2-40B4-BE49-F238E27FC236}">
                <a16:creationId xmlns:a16="http://schemas.microsoft.com/office/drawing/2014/main" id="{3A176858-8581-4861-97F4-2653EDDE4C3A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0801878" y="1410882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64" name="Text Placeholder 4">
            <a:extLst>
              <a:ext uri="{FF2B5EF4-FFF2-40B4-BE49-F238E27FC236}">
                <a16:creationId xmlns:a16="http://schemas.microsoft.com/office/drawing/2014/main" id="{0FEFAFE6-3742-4D7F-9440-E90E533832C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38061" y="4049999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5" name="Text Placeholder 4">
            <a:extLst>
              <a:ext uri="{FF2B5EF4-FFF2-40B4-BE49-F238E27FC236}">
                <a16:creationId xmlns:a16="http://schemas.microsoft.com/office/drawing/2014/main" id="{A05D73D8-4D00-4603-9199-9CE3020DAB6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625159" y="4049999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6" name="Text Placeholder 4">
            <a:extLst>
              <a:ext uri="{FF2B5EF4-FFF2-40B4-BE49-F238E27FC236}">
                <a16:creationId xmlns:a16="http://schemas.microsoft.com/office/drawing/2014/main" id="{350D1407-4BA2-4A0F-8083-942279949F0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912257" y="4049999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7" name="Text Placeholder 4">
            <a:extLst>
              <a:ext uri="{FF2B5EF4-FFF2-40B4-BE49-F238E27FC236}">
                <a16:creationId xmlns:a16="http://schemas.microsoft.com/office/drawing/2014/main" id="{F9959224-44D0-4065-9C0F-8986D3A8AAB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99355" y="4049999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8" name="Text Placeholder 4">
            <a:extLst>
              <a:ext uri="{FF2B5EF4-FFF2-40B4-BE49-F238E27FC236}">
                <a16:creationId xmlns:a16="http://schemas.microsoft.com/office/drawing/2014/main" id="{AC9EA511-C040-405D-B638-774B56F6F99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486453" y="4049999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9" name="Text Placeholder 4">
            <a:extLst>
              <a:ext uri="{FF2B5EF4-FFF2-40B4-BE49-F238E27FC236}">
                <a16:creationId xmlns:a16="http://schemas.microsoft.com/office/drawing/2014/main" id="{CE30B9B5-6449-4F40-B7C0-FBBCCFDBB33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773551" y="4049999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0" name="Text Placeholder 4">
            <a:extLst>
              <a:ext uri="{FF2B5EF4-FFF2-40B4-BE49-F238E27FC236}">
                <a16:creationId xmlns:a16="http://schemas.microsoft.com/office/drawing/2014/main" id="{F005C9F5-94EC-4510-A0F1-D65C264B64B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060649" y="4049999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1" name="Text Placeholder 4">
            <a:extLst>
              <a:ext uri="{FF2B5EF4-FFF2-40B4-BE49-F238E27FC236}">
                <a16:creationId xmlns:a16="http://schemas.microsoft.com/office/drawing/2014/main" id="{B5FC085E-84F2-450C-B994-7A944B8B0D1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347747" y="4049999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Text Placeholder 4">
            <a:extLst>
              <a:ext uri="{FF2B5EF4-FFF2-40B4-BE49-F238E27FC236}">
                <a16:creationId xmlns:a16="http://schemas.microsoft.com/office/drawing/2014/main" id="{82E1D353-FF52-4ADE-8D25-3065A71C11E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10634846" y="4049999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3" name="Picture Placeholder 172">
            <a:extLst>
              <a:ext uri="{FF2B5EF4-FFF2-40B4-BE49-F238E27FC236}">
                <a16:creationId xmlns:a16="http://schemas.microsoft.com/office/drawing/2014/main" id="{9271FF3B-64AB-491F-BCF9-8CAE2C028D35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505771" y="3121391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1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5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7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1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5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5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7" y="22360"/>
                </a:cubicBezTo>
                <a:cubicBezTo>
                  <a:pt x="247115" y="15960"/>
                  <a:pt x="274339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7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74" name="Picture Placeholder 173">
            <a:extLst>
              <a:ext uri="{FF2B5EF4-FFF2-40B4-BE49-F238E27FC236}">
                <a16:creationId xmlns:a16="http://schemas.microsoft.com/office/drawing/2014/main" id="{EDF677B8-E89E-43D7-B3CE-43149C49D181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1792191" y="3121391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75" name="Picture Placeholder 174">
            <a:extLst>
              <a:ext uri="{FF2B5EF4-FFF2-40B4-BE49-F238E27FC236}">
                <a16:creationId xmlns:a16="http://schemas.microsoft.com/office/drawing/2014/main" id="{1D8BC4C2-5751-4FC4-994D-273BF5A8D41B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3079289" y="3121391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76" name="Picture Placeholder 175">
            <a:extLst>
              <a:ext uri="{FF2B5EF4-FFF2-40B4-BE49-F238E27FC236}">
                <a16:creationId xmlns:a16="http://schemas.microsoft.com/office/drawing/2014/main" id="{DB0FD2DC-09A1-4312-B254-B54261456015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4366387" y="3121391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77" name="Picture Placeholder 176">
            <a:extLst>
              <a:ext uri="{FF2B5EF4-FFF2-40B4-BE49-F238E27FC236}">
                <a16:creationId xmlns:a16="http://schemas.microsoft.com/office/drawing/2014/main" id="{09096A3C-DB20-4C6A-AC43-CF09B83292F6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5653485" y="3121391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78" name="Picture Placeholder 177">
            <a:extLst>
              <a:ext uri="{FF2B5EF4-FFF2-40B4-BE49-F238E27FC236}">
                <a16:creationId xmlns:a16="http://schemas.microsoft.com/office/drawing/2014/main" id="{EAF1BEC6-2E0C-40E9-B1A6-A328F3658A8B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6940583" y="3121391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79" name="Picture Placeholder 178">
            <a:extLst>
              <a:ext uri="{FF2B5EF4-FFF2-40B4-BE49-F238E27FC236}">
                <a16:creationId xmlns:a16="http://schemas.microsoft.com/office/drawing/2014/main" id="{E454BD68-4CFD-474B-85CC-44BD0E1498ED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8227681" y="3121391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80" name="Picture Placeholder 179">
            <a:extLst>
              <a:ext uri="{FF2B5EF4-FFF2-40B4-BE49-F238E27FC236}">
                <a16:creationId xmlns:a16="http://schemas.microsoft.com/office/drawing/2014/main" id="{CA57BF46-5A32-4E2A-A76C-664C36678ACB}"/>
              </a:ext>
            </a:extLst>
          </p:cNvPr>
          <p:cNvSpPr>
            <a:spLocks noGrp="1"/>
          </p:cNvSpPr>
          <p:nvPr>
            <p:ph type="pic" sz="quarter" idx="64"/>
          </p:nvPr>
        </p:nvSpPr>
        <p:spPr>
          <a:xfrm>
            <a:off x="9514779" y="3121391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81" name="Picture Placeholder 180">
            <a:extLst>
              <a:ext uri="{FF2B5EF4-FFF2-40B4-BE49-F238E27FC236}">
                <a16:creationId xmlns:a16="http://schemas.microsoft.com/office/drawing/2014/main" id="{A66376EE-6904-41D0-831B-C9EAE6A736AB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10801878" y="3121391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82" name="Text Placeholder 4">
            <a:extLst>
              <a:ext uri="{FF2B5EF4-FFF2-40B4-BE49-F238E27FC236}">
                <a16:creationId xmlns:a16="http://schemas.microsoft.com/office/drawing/2014/main" id="{D02F5805-657C-41BB-A2B5-F36F1658E320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338061" y="5723613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4">
            <a:extLst>
              <a:ext uri="{FF2B5EF4-FFF2-40B4-BE49-F238E27FC236}">
                <a16:creationId xmlns:a16="http://schemas.microsoft.com/office/drawing/2014/main" id="{1BBD2962-B68F-466F-A8F7-9AD8EA32CE67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1625159" y="5723613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Text Placeholder 4">
            <a:extLst>
              <a:ext uri="{FF2B5EF4-FFF2-40B4-BE49-F238E27FC236}">
                <a16:creationId xmlns:a16="http://schemas.microsoft.com/office/drawing/2014/main" id="{B0D856A1-AE48-4EE3-B142-A1B06C11BE29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2912257" y="5723613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4">
            <a:extLst>
              <a:ext uri="{FF2B5EF4-FFF2-40B4-BE49-F238E27FC236}">
                <a16:creationId xmlns:a16="http://schemas.microsoft.com/office/drawing/2014/main" id="{8268FC73-8919-45EE-A8ED-A358977C6B12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4199355" y="5723613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Text Placeholder 4">
            <a:extLst>
              <a:ext uri="{FF2B5EF4-FFF2-40B4-BE49-F238E27FC236}">
                <a16:creationId xmlns:a16="http://schemas.microsoft.com/office/drawing/2014/main" id="{112C5359-4F7B-4333-855D-21F5E4EE9225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5486453" y="5723613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Text Placeholder 4">
            <a:extLst>
              <a:ext uri="{FF2B5EF4-FFF2-40B4-BE49-F238E27FC236}">
                <a16:creationId xmlns:a16="http://schemas.microsoft.com/office/drawing/2014/main" id="{64CDBB80-32C6-492E-A4D8-2067EEA0261A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6773551" y="5723613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4">
            <a:extLst>
              <a:ext uri="{FF2B5EF4-FFF2-40B4-BE49-F238E27FC236}">
                <a16:creationId xmlns:a16="http://schemas.microsoft.com/office/drawing/2014/main" id="{2FE3154A-E1F3-4F82-AA2E-1AD67D31B6B0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8060649" y="5723613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4">
            <a:extLst>
              <a:ext uri="{FF2B5EF4-FFF2-40B4-BE49-F238E27FC236}">
                <a16:creationId xmlns:a16="http://schemas.microsoft.com/office/drawing/2014/main" id="{BDC8A13F-F6AB-46E1-B400-ACBB9E3B4AB1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9347747" y="5723613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4">
            <a:extLst>
              <a:ext uri="{FF2B5EF4-FFF2-40B4-BE49-F238E27FC236}">
                <a16:creationId xmlns:a16="http://schemas.microsoft.com/office/drawing/2014/main" id="{0B834A4E-D696-4BC4-BA5E-C9D934FBBC42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10634846" y="5723613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1" name="Picture Placeholder 190">
            <a:extLst>
              <a:ext uri="{FF2B5EF4-FFF2-40B4-BE49-F238E27FC236}">
                <a16:creationId xmlns:a16="http://schemas.microsoft.com/office/drawing/2014/main" id="{1658A6F1-474E-48F2-B459-8913A4921FB0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505771" y="4795005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1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5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7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1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5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5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7" y="22360"/>
                </a:cubicBezTo>
                <a:cubicBezTo>
                  <a:pt x="247115" y="15960"/>
                  <a:pt x="274339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7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E0AFF5DF-03FB-437E-9585-1ECB6A633F67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1792191" y="4795005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93" name="Picture Placeholder 192">
            <a:extLst>
              <a:ext uri="{FF2B5EF4-FFF2-40B4-BE49-F238E27FC236}">
                <a16:creationId xmlns:a16="http://schemas.microsoft.com/office/drawing/2014/main" id="{3F5970AA-68E7-416C-8067-74978EFF6126}"/>
              </a:ext>
            </a:extLst>
          </p:cNvPr>
          <p:cNvSpPr>
            <a:spLocks noGrp="1"/>
          </p:cNvSpPr>
          <p:nvPr>
            <p:ph type="pic" sz="quarter" idx="77"/>
          </p:nvPr>
        </p:nvSpPr>
        <p:spPr>
          <a:xfrm>
            <a:off x="3079289" y="4795005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94" name="Picture Placeholder 193">
            <a:extLst>
              <a:ext uri="{FF2B5EF4-FFF2-40B4-BE49-F238E27FC236}">
                <a16:creationId xmlns:a16="http://schemas.microsoft.com/office/drawing/2014/main" id="{3351588D-403B-49E3-B8CB-9532EB25A1D3}"/>
              </a:ext>
            </a:extLst>
          </p:cNvPr>
          <p:cNvSpPr>
            <a:spLocks noGrp="1"/>
          </p:cNvSpPr>
          <p:nvPr>
            <p:ph type="pic" sz="quarter" idx="78"/>
          </p:nvPr>
        </p:nvSpPr>
        <p:spPr>
          <a:xfrm>
            <a:off x="4366387" y="4795005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95" name="Picture Placeholder 194">
            <a:extLst>
              <a:ext uri="{FF2B5EF4-FFF2-40B4-BE49-F238E27FC236}">
                <a16:creationId xmlns:a16="http://schemas.microsoft.com/office/drawing/2014/main" id="{BBC8FEDE-B488-4EB6-A032-C77B48806C8D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5653485" y="4795005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96" name="Picture Placeholder 195">
            <a:extLst>
              <a:ext uri="{FF2B5EF4-FFF2-40B4-BE49-F238E27FC236}">
                <a16:creationId xmlns:a16="http://schemas.microsoft.com/office/drawing/2014/main" id="{80C1C1D4-B4B0-4A79-B916-EAEAFD650C4B}"/>
              </a:ext>
            </a:extLst>
          </p:cNvPr>
          <p:cNvSpPr>
            <a:spLocks noGrp="1"/>
          </p:cNvSpPr>
          <p:nvPr>
            <p:ph type="pic" sz="quarter" idx="80"/>
          </p:nvPr>
        </p:nvSpPr>
        <p:spPr>
          <a:xfrm>
            <a:off x="6940583" y="4795005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97" name="Picture Placeholder 196">
            <a:extLst>
              <a:ext uri="{FF2B5EF4-FFF2-40B4-BE49-F238E27FC236}">
                <a16:creationId xmlns:a16="http://schemas.microsoft.com/office/drawing/2014/main" id="{1AD8DF3F-0EC3-4702-B0D1-8AB1F6AAB671}"/>
              </a:ext>
            </a:extLst>
          </p:cNvPr>
          <p:cNvSpPr>
            <a:spLocks noGrp="1"/>
          </p:cNvSpPr>
          <p:nvPr>
            <p:ph type="pic" sz="quarter" idx="81"/>
          </p:nvPr>
        </p:nvSpPr>
        <p:spPr>
          <a:xfrm>
            <a:off x="8227681" y="4795005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98" name="Picture Placeholder 197">
            <a:extLst>
              <a:ext uri="{FF2B5EF4-FFF2-40B4-BE49-F238E27FC236}">
                <a16:creationId xmlns:a16="http://schemas.microsoft.com/office/drawing/2014/main" id="{00CB97C1-2C6D-4ACC-B3E2-46FD9E462290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9514779" y="4795005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99" name="Picture Placeholder 198">
            <a:extLst>
              <a:ext uri="{FF2B5EF4-FFF2-40B4-BE49-F238E27FC236}">
                <a16:creationId xmlns:a16="http://schemas.microsoft.com/office/drawing/2014/main" id="{B965DC45-4271-4903-A85D-D6B403F1DA1D}"/>
              </a:ext>
            </a:extLst>
          </p:cNvPr>
          <p:cNvSpPr>
            <a:spLocks noGrp="1"/>
          </p:cNvSpPr>
          <p:nvPr>
            <p:ph type="pic" sz="quarter" idx="83"/>
          </p:nvPr>
        </p:nvSpPr>
        <p:spPr>
          <a:xfrm>
            <a:off x="10801878" y="4795005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4" name="Slide Number Placeholder 5">
            <a:extLst>
              <a:ext uri="{FF2B5EF4-FFF2-40B4-BE49-F238E27FC236}">
                <a16:creationId xmlns:a16="http://schemas.microsoft.com/office/drawing/2014/main" id="{F33BECC9-A17F-4348-9062-C33692ADF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accent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7603F0A9-CEDA-46F8-BF46-AC277C28774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5" name="Footer Placeholder 4">
            <a:extLst>
              <a:ext uri="{FF2B5EF4-FFF2-40B4-BE49-F238E27FC236}">
                <a16:creationId xmlns:a16="http://schemas.microsoft.com/office/drawing/2014/main" id="{F437B9E5-A55B-467D-9861-54230825F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</p:spPr>
        <p:txBody>
          <a:bodyPr anchor="ctr"/>
          <a:lstStyle>
            <a:lvl1pPr>
              <a:defRPr sz="100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IN"/>
              <a:t>CONFIDENTIAL RESTRICTED</a:t>
            </a:r>
          </a:p>
        </p:txBody>
      </p:sp>
      <p:sp>
        <p:nvSpPr>
          <p:cNvPr id="66" name="Date Placeholder 3">
            <a:extLst>
              <a:ext uri="{FF2B5EF4-FFF2-40B4-BE49-F238E27FC236}">
                <a16:creationId xmlns:a16="http://schemas.microsoft.com/office/drawing/2014/main" id="{1FA0333D-35B4-4BBA-88FC-A059F7EDB6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www.techigai.io</a:t>
            </a:r>
            <a:endParaRPr lang="en-IN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B6A7FA-AB49-455E-820A-65A3C2FB5D78}"/>
              </a:ext>
            </a:extLst>
          </p:cNvPr>
          <p:cNvCxnSpPr>
            <a:cxnSpLocks/>
            <a:endCxn id="65" idx="1"/>
          </p:cNvCxnSpPr>
          <p:nvPr userDrawn="1"/>
        </p:nvCxnSpPr>
        <p:spPr>
          <a:xfrm>
            <a:off x="0" y="6705660"/>
            <a:ext cx="33496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387FD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5A6AFD0-F969-4866-A4FE-1AFF57B4F2C8}"/>
              </a:ext>
            </a:extLst>
          </p:cNvPr>
          <p:cNvCxnSpPr>
            <a:cxnSpLocks/>
          </p:cNvCxnSpPr>
          <p:nvPr userDrawn="1"/>
        </p:nvCxnSpPr>
        <p:spPr>
          <a:xfrm>
            <a:off x="1987826" y="6705660"/>
            <a:ext cx="384797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400FF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02BBB23-DDE6-46F8-AC7A-77D6D340B8A9}"/>
              </a:ext>
            </a:extLst>
          </p:cNvPr>
          <p:cNvCxnSpPr>
            <a:cxnSpLocks/>
          </p:cNvCxnSpPr>
          <p:nvPr userDrawn="1"/>
        </p:nvCxnSpPr>
        <p:spPr>
          <a:xfrm>
            <a:off x="6356199" y="6705660"/>
            <a:ext cx="4480834" cy="0"/>
          </a:xfrm>
          <a:prstGeom prst="line">
            <a:avLst/>
          </a:prstGeom>
          <a:ln w="19050">
            <a:gradFill>
              <a:gsLst>
                <a:gs pos="100000">
                  <a:srgbClr val="0400FF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244B3AD-9130-41DF-9FD2-DB76434CB877}"/>
              </a:ext>
            </a:extLst>
          </p:cNvPr>
          <p:cNvCxnSpPr>
            <a:cxnSpLocks/>
          </p:cNvCxnSpPr>
          <p:nvPr userDrawn="1"/>
        </p:nvCxnSpPr>
        <p:spPr>
          <a:xfrm>
            <a:off x="11857036" y="6701128"/>
            <a:ext cx="334964" cy="4532"/>
          </a:xfrm>
          <a:prstGeom prst="line">
            <a:avLst/>
          </a:prstGeom>
          <a:ln w="19050">
            <a:gradFill>
              <a:gsLst>
                <a:gs pos="100000">
                  <a:srgbClr val="FA0951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9738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&amp;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458EC8A5-A78A-4EE8-BE11-9CE1019EE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115" y="345470"/>
            <a:ext cx="142875" cy="4762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00D45B3-B395-4704-99DF-5A84F8410F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8932" y="0"/>
            <a:ext cx="1020002" cy="720000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9E45352-C011-443A-A308-ADC5A7F2F9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066" y="864088"/>
            <a:ext cx="11525868" cy="402737"/>
          </a:xfrm>
        </p:spPr>
        <p:txBody>
          <a:bodyPr anchor="b"/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996C9691-EDBB-4DEF-87A7-5D41B423DC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49FC96E-2019-43C4-968B-861B423C56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8061" y="233949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79CEE8B3-E680-4E01-83A2-52F765DB6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25159" y="233949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6CB0329-5D59-46C9-87BF-109D2600A3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2257" y="233949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F44FE65-E068-4507-A58D-14EF59CFD8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355" y="233949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3457BEDF-E73A-48C2-A5B9-1747B46839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86453" y="233949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87643078-D8B0-43A0-B494-B89421692A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3551" y="233949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E4453E9-7923-4EBE-8B2A-DA9A6765F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60649" y="233949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37CE780-5C35-480D-93B6-859433C51C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47747" y="233949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B8D7070-FFED-44D3-BBB0-8820F46DFCE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634846" y="233949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7338CE69-8013-44F2-816F-D9AF47C0F9C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05771" y="1410882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1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5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7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1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5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5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7" y="22360"/>
                </a:cubicBezTo>
                <a:cubicBezTo>
                  <a:pt x="247115" y="15960"/>
                  <a:pt x="274339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7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 </a:t>
            </a:r>
            <a:endParaRPr lang="en-IN"/>
          </a:p>
        </p:txBody>
      </p:sp>
      <p:sp>
        <p:nvSpPr>
          <p:cNvPr id="121" name="Picture Placeholder 120">
            <a:extLst>
              <a:ext uri="{FF2B5EF4-FFF2-40B4-BE49-F238E27FC236}">
                <a16:creationId xmlns:a16="http://schemas.microsoft.com/office/drawing/2014/main" id="{61462149-37FE-4D8F-A882-DDD277E91C3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079289" y="1410882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9E2E61D8-2D54-404C-A826-3EC566BDAE2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653485" y="1410882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25" name="Picture Placeholder 124">
            <a:extLst>
              <a:ext uri="{FF2B5EF4-FFF2-40B4-BE49-F238E27FC236}">
                <a16:creationId xmlns:a16="http://schemas.microsoft.com/office/drawing/2014/main" id="{2CD6CD5C-FEFA-439B-BC60-9B8705D5E993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27681" y="1410882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27" name="Picture Placeholder 126">
            <a:extLst>
              <a:ext uri="{FF2B5EF4-FFF2-40B4-BE49-F238E27FC236}">
                <a16:creationId xmlns:a16="http://schemas.microsoft.com/office/drawing/2014/main" id="{3A176858-8581-4861-97F4-2653EDDE4C3A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0801878" y="1410882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64" name="Text Placeholder 4">
            <a:extLst>
              <a:ext uri="{FF2B5EF4-FFF2-40B4-BE49-F238E27FC236}">
                <a16:creationId xmlns:a16="http://schemas.microsoft.com/office/drawing/2014/main" id="{0FEFAFE6-3742-4D7F-9440-E90E533832C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38061" y="4049999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5" name="Text Placeholder 4">
            <a:extLst>
              <a:ext uri="{FF2B5EF4-FFF2-40B4-BE49-F238E27FC236}">
                <a16:creationId xmlns:a16="http://schemas.microsoft.com/office/drawing/2014/main" id="{A05D73D8-4D00-4603-9199-9CE3020DAB6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625159" y="4049999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6" name="Text Placeholder 4">
            <a:extLst>
              <a:ext uri="{FF2B5EF4-FFF2-40B4-BE49-F238E27FC236}">
                <a16:creationId xmlns:a16="http://schemas.microsoft.com/office/drawing/2014/main" id="{350D1407-4BA2-4A0F-8083-942279949F0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912257" y="4049999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7" name="Text Placeholder 4">
            <a:extLst>
              <a:ext uri="{FF2B5EF4-FFF2-40B4-BE49-F238E27FC236}">
                <a16:creationId xmlns:a16="http://schemas.microsoft.com/office/drawing/2014/main" id="{F9959224-44D0-4065-9C0F-8986D3A8AAB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99355" y="4049999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8" name="Text Placeholder 4">
            <a:extLst>
              <a:ext uri="{FF2B5EF4-FFF2-40B4-BE49-F238E27FC236}">
                <a16:creationId xmlns:a16="http://schemas.microsoft.com/office/drawing/2014/main" id="{AC9EA511-C040-405D-B638-774B56F6F99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486453" y="4049999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9" name="Text Placeholder 4">
            <a:extLst>
              <a:ext uri="{FF2B5EF4-FFF2-40B4-BE49-F238E27FC236}">
                <a16:creationId xmlns:a16="http://schemas.microsoft.com/office/drawing/2014/main" id="{CE30B9B5-6449-4F40-B7C0-FBBCCFDBB33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773551" y="4049999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0" name="Text Placeholder 4">
            <a:extLst>
              <a:ext uri="{FF2B5EF4-FFF2-40B4-BE49-F238E27FC236}">
                <a16:creationId xmlns:a16="http://schemas.microsoft.com/office/drawing/2014/main" id="{F005C9F5-94EC-4510-A0F1-D65C264B64B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060649" y="4049999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1" name="Text Placeholder 4">
            <a:extLst>
              <a:ext uri="{FF2B5EF4-FFF2-40B4-BE49-F238E27FC236}">
                <a16:creationId xmlns:a16="http://schemas.microsoft.com/office/drawing/2014/main" id="{B5FC085E-84F2-450C-B994-7A944B8B0D1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347747" y="4049999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Text Placeholder 4">
            <a:extLst>
              <a:ext uri="{FF2B5EF4-FFF2-40B4-BE49-F238E27FC236}">
                <a16:creationId xmlns:a16="http://schemas.microsoft.com/office/drawing/2014/main" id="{82E1D353-FF52-4ADE-8D25-3065A71C11E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10634846" y="4049999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3" name="Picture Placeholder 172">
            <a:extLst>
              <a:ext uri="{FF2B5EF4-FFF2-40B4-BE49-F238E27FC236}">
                <a16:creationId xmlns:a16="http://schemas.microsoft.com/office/drawing/2014/main" id="{9271FF3B-64AB-491F-BCF9-8CAE2C028D35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505771" y="3121391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1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5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7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1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5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5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7" y="22360"/>
                </a:cubicBezTo>
                <a:cubicBezTo>
                  <a:pt x="247115" y="15960"/>
                  <a:pt x="274339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7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75" name="Picture Placeholder 174">
            <a:extLst>
              <a:ext uri="{FF2B5EF4-FFF2-40B4-BE49-F238E27FC236}">
                <a16:creationId xmlns:a16="http://schemas.microsoft.com/office/drawing/2014/main" id="{1D8BC4C2-5751-4FC4-994D-273BF5A8D41B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3079289" y="3121391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77" name="Picture Placeholder 176">
            <a:extLst>
              <a:ext uri="{FF2B5EF4-FFF2-40B4-BE49-F238E27FC236}">
                <a16:creationId xmlns:a16="http://schemas.microsoft.com/office/drawing/2014/main" id="{09096A3C-DB20-4C6A-AC43-CF09B83292F6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5653485" y="3121391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79" name="Picture Placeholder 178">
            <a:extLst>
              <a:ext uri="{FF2B5EF4-FFF2-40B4-BE49-F238E27FC236}">
                <a16:creationId xmlns:a16="http://schemas.microsoft.com/office/drawing/2014/main" id="{E454BD68-4CFD-474B-85CC-44BD0E1498ED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8227681" y="3121391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81" name="Picture Placeholder 180">
            <a:extLst>
              <a:ext uri="{FF2B5EF4-FFF2-40B4-BE49-F238E27FC236}">
                <a16:creationId xmlns:a16="http://schemas.microsoft.com/office/drawing/2014/main" id="{A66376EE-6904-41D0-831B-C9EAE6A736AB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10801878" y="3121391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82" name="Text Placeholder 4">
            <a:extLst>
              <a:ext uri="{FF2B5EF4-FFF2-40B4-BE49-F238E27FC236}">
                <a16:creationId xmlns:a16="http://schemas.microsoft.com/office/drawing/2014/main" id="{D02F5805-657C-41BB-A2B5-F36F1658E320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338061" y="5723613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4">
            <a:extLst>
              <a:ext uri="{FF2B5EF4-FFF2-40B4-BE49-F238E27FC236}">
                <a16:creationId xmlns:a16="http://schemas.microsoft.com/office/drawing/2014/main" id="{1BBD2962-B68F-466F-A8F7-9AD8EA32CE67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1625159" y="5723613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Text Placeholder 4">
            <a:extLst>
              <a:ext uri="{FF2B5EF4-FFF2-40B4-BE49-F238E27FC236}">
                <a16:creationId xmlns:a16="http://schemas.microsoft.com/office/drawing/2014/main" id="{B0D856A1-AE48-4EE3-B142-A1B06C11BE29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2912257" y="5723613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4">
            <a:extLst>
              <a:ext uri="{FF2B5EF4-FFF2-40B4-BE49-F238E27FC236}">
                <a16:creationId xmlns:a16="http://schemas.microsoft.com/office/drawing/2014/main" id="{8268FC73-8919-45EE-A8ED-A358977C6B12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4199355" y="5723613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Text Placeholder 4">
            <a:extLst>
              <a:ext uri="{FF2B5EF4-FFF2-40B4-BE49-F238E27FC236}">
                <a16:creationId xmlns:a16="http://schemas.microsoft.com/office/drawing/2014/main" id="{112C5359-4F7B-4333-855D-21F5E4EE9225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5486453" y="5723613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Text Placeholder 4">
            <a:extLst>
              <a:ext uri="{FF2B5EF4-FFF2-40B4-BE49-F238E27FC236}">
                <a16:creationId xmlns:a16="http://schemas.microsoft.com/office/drawing/2014/main" id="{64CDBB80-32C6-492E-A4D8-2067EEA0261A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6773551" y="5723613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4">
            <a:extLst>
              <a:ext uri="{FF2B5EF4-FFF2-40B4-BE49-F238E27FC236}">
                <a16:creationId xmlns:a16="http://schemas.microsoft.com/office/drawing/2014/main" id="{2FE3154A-E1F3-4F82-AA2E-1AD67D31B6B0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8060649" y="5723613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4">
            <a:extLst>
              <a:ext uri="{FF2B5EF4-FFF2-40B4-BE49-F238E27FC236}">
                <a16:creationId xmlns:a16="http://schemas.microsoft.com/office/drawing/2014/main" id="{BDC8A13F-F6AB-46E1-B400-ACBB9E3B4AB1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9347747" y="5723613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4">
            <a:extLst>
              <a:ext uri="{FF2B5EF4-FFF2-40B4-BE49-F238E27FC236}">
                <a16:creationId xmlns:a16="http://schemas.microsoft.com/office/drawing/2014/main" id="{0B834A4E-D696-4BC4-BA5E-C9D934FBBC42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10634846" y="5723613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1" name="Picture Placeholder 190">
            <a:extLst>
              <a:ext uri="{FF2B5EF4-FFF2-40B4-BE49-F238E27FC236}">
                <a16:creationId xmlns:a16="http://schemas.microsoft.com/office/drawing/2014/main" id="{1658A6F1-474E-48F2-B459-8913A4921FB0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505771" y="4795005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1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5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7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1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5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5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7" y="22360"/>
                </a:cubicBezTo>
                <a:cubicBezTo>
                  <a:pt x="247115" y="15960"/>
                  <a:pt x="274339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7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93" name="Picture Placeholder 192">
            <a:extLst>
              <a:ext uri="{FF2B5EF4-FFF2-40B4-BE49-F238E27FC236}">
                <a16:creationId xmlns:a16="http://schemas.microsoft.com/office/drawing/2014/main" id="{3F5970AA-68E7-416C-8067-74978EFF6126}"/>
              </a:ext>
            </a:extLst>
          </p:cNvPr>
          <p:cNvSpPr>
            <a:spLocks noGrp="1"/>
          </p:cNvSpPr>
          <p:nvPr>
            <p:ph type="pic" sz="quarter" idx="77"/>
          </p:nvPr>
        </p:nvSpPr>
        <p:spPr>
          <a:xfrm>
            <a:off x="3079289" y="4795005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95" name="Picture Placeholder 194">
            <a:extLst>
              <a:ext uri="{FF2B5EF4-FFF2-40B4-BE49-F238E27FC236}">
                <a16:creationId xmlns:a16="http://schemas.microsoft.com/office/drawing/2014/main" id="{BBC8FEDE-B488-4EB6-A032-C77B48806C8D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5653485" y="4795005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97" name="Picture Placeholder 196">
            <a:extLst>
              <a:ext uri="{FF2B5EF4-FFF2-40B4-BE49-F238E27FC236}">
                <a16:creationId xmlns:a16="http://schemas.microsoft.com/office/drawing/2014/main" id="{1AD8DF3F-0EC3-4702-B0D1-8AB1F6AAB671}"/>
              </a:ext>
            </a:extLst>
          </p:cNvPr>
          <p:cNvSpPr>
            <a:spLocks noGrp="1"/>
          </p:cNvSpPr>
          <p:nvPr>
            <p:ph type="pic" sz="quarter" idx="81"/>
          </p:nvPr>
        </p:nvSpPr>
        <p:spPr>
          <a:xfrm>
            <a:off x="8227681" y="4795005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99" name="Picture Placeholder 198">
            <a:extLst>
              <a:ext uri="{FF2B5EF4-FFF2-40B4-BE49-F238E27FC236}">
                <a16:creationId xmlns:a16="http://schemas.microsoft.com/office/drawing/2014/main" id="{B965DC45-4271-4903-A85D-D6B403F1DA1D}"/>
              </a:ext>
            </a:extLst>
          </p:cNvPr>
          <p:cNvSpPr>
            <a:spLocks noGrp="1"/>
          </p:cNvSpPr>
          <p:nvPr>
            <p:ph type="pic" sz="quarter" idx="83"/>
          </p:nvPr>
        </p:nvSpPr>
        <p:spPr>
          <a:xfrm>
            <a:off x="10801878" y="4795005"/>
            <a:ext cx="885600" cy="863999"/>
          </a:xfrm>
          <a:custGeom>
            <a:avLst/>
            <a:gdLst>
              <a:gd name="connsiteX0" fmla="*/ 436538 w 885600"/>
              <a:gd name="connsiteY0" fmla="*/ 0 h 863999"/>
              <a:gd name="connsiteX1" fmla="*/ 447707 w 885600"/>
              <a:gd name="connsiteY1" fmla="*/ 0 h 863999"/>
              <a:gd name="connsiteX2" fmla="*/ 452512 w 885600"/>
              <a:gd name="connsiteY2" fmla="*/ 400 h 863999"/>
              <a:gd name="connsiteX3" fmla="*/ 535787 w 885600"/>
              <a:gd name="connsiteY3" fmla="*/ 3600 h 863999"/>
              <a:gd name="connsiteX4" fmla="*/ 636104 w 885600"/>
              <a:gd name="connsiteY4" fmla="*/ 16400 h 863999"/>
              <a:gd name="connsiteX5" fmla="*/ 728372 w 885600"/>
              <a:gd name="connsiteY5" fmla="*/ 42400 h 863999"/>
              <a:gd name="connsiteX6" fmla="*/ 805776 w 885600"/>
              <a:gd name="connsiteY6" fmla="*/ 85560 h 863999"/>
              <a:gd name="connsiteX7" fmla="*/ 875542 w 885600"/>
              <a:gd name="connsiteY7" fmla="*/ 187280 h 863999"/>
              <a:gd name="connsiteX8" fmla="*/ 884206 w 885600"/>
              <a:gd name="connsiteY8" fmla="*/ 236640 h 863999"/>
              <a:gd name="connsiteX9" fmla="*/ 885600 w 885600"/>
              <a:gd name="connsiteY9" fmla="*/ 247265 h 863999"/>
              <a:gd name="connsiteX10" fmla="*/ 885600 w 885600"/>
              <a:gd name="connsiteY10" fmla="*/ 264413 h 863999"/>
              <a:gd name="connsiteX11" fmla="*/ 884493 w 885600"/>
              <a:gd name="connsiteY11" fmla="*/ 271360 h 863999"/>
              <a:gd name="connsiteX12" fmla="*/ 871764 w 885600"/>
              <a:gd name="connsiteY12" fmla="*/ 351360 h 863999"/>
              <a:gd name="connsiteX13" fmla="*/ 835300 w 885600"/>
              <a:gd name="connsiteY13" fmla="*/ 455520 h 863999"/>
              <a:gd name="connsiteX14" fmla="*/ 760935 w 885600"/>
              <a:gd name="connsiteY14" fmla="*/ 597960 h 863999"/>
              <a:gd name="connsiteX15" fmla="*/ 671911 w 885600"/>
              <a:gd name="connsiteY15" fmla="*/ 725400 h 863999"/>
              <a:gd name="connsiteX16" fmla="*/ 597751 w 885600"/>
              <a:gd name="connsiteY16" fmla="*/ 800040 h 863999"/>
              <a:gd name="connsiteX17" fmla="*/ 526425 w 885600"/>
              <a:gd name="connsiteY17" fmla="*/ 844840 h 863999"/>
              <a:gd name="connsiteX18" fmla="*/ 459862 w 885600"/>
              <a:gd name="connsiteY18" fmla="*/ 862720 h 863999"/>
              <a:gd name="connsiteX19" fmla="*/ 448455 w 885600"/>
              <a:gd name="connsiteY19" fmla="*/ 863999 h 863999"/>
              <a:gd name="connsiteX20" fmla="*/ 435054 w 885600"/>
              <a:gd name="connsiteY20" fmla="*/ 863999 h 863999"/>
              <a:gd name="connsiteX21" fmla="*/ 431775 w 885600"/>
              <a:gd name="connsiteY21" fmla="*/ 863400 h 863999"/>
              <a:gd name="connsiteX22" fmla="*/ 412188 w 885600"/>
              <a:gd name="connsiteY22" fmla="*/ 861280 h 863999"/>
              <a:gd name="connsiteX23" fmla="*/ 339014 w 885600"/>
              <a:gd name="connsiteY23" fmla="*/ 836160 h 863999"/>
              <a:gd name="connsiteX24" fmla="*/ 258941 w 885600"/>
              <a:gd name="connsiteY24" fmla="*/ 776600 h 863999"/>
              <a:gd name="connsiteX25" fmla="*/ 187327 w 885600"/>
              <a:gd name="connsiteY25" fmla="*/ 695000 h 863999"/>
              <a:gd name="connsiteX26" fmla="*/ 59088 w 885600"/>
              <a:gd name="connsiteY26" fmla="*/ 479960 h 863999"/>
              <a:gd name="connsiteX27" fmla="*/ 12440 w 885600"/>
              <a:gd name="connsiteY27" fmla="*/ 354240 h 863999"/>
              <a:gd name="connsiteX28" fmla="*/ 0 w 885600"/>
              <a:gd name="connsiteY28" fmla="*/ 273566 h 863999"/>
              <a:gd name="connsiteX29" fmla="*/ 0 w 885600"/>
              <a:gd name="connsiteY29" fmla="*/ 236664 h 863999"/>
              <a:gd name="connsiteX30" fmla="*/ 3940 w 885600"/>
              <a:gd name="connsiteY30" fmla="*/ 203480 h 863999"/>
              <a:gd name="connsiteX31" fmla="*/ 57076 w 885600"/>
              <a:gd name="connsiteY31" fmla="*/ 104200 h 863999"/>
              <a:gd name="connsiteX32" fmla="*/ 125035 w 885600"/>
              <a:gd name="connsiteY32" fmla="*/ 55960 h 863999"/>
              <a:gd name="connsiteX33" fmla="*/ 220178 w 885600"/>
              <a:gd name="connsiteY33" fmla="*/ 22360 h 863999"/>
              <a:gd name="connsiteX34" fmla="*/ 301811 w 885600"/>
              <a:gd name="connsiteY34" fmla="*/ 8080 h 863999"/>
              <a:gd name="connsiteX35" fmla="*/ 367758 w 885600"/>
              <a:gd name="connsiteY35" fmla="*/ 2400 h 863999"/>
              <a:gd name="connsiteX36" fmla="*/ 433212 w 885600"/>
              <a:gd name="connsiteY36" fmla="*/ 400 h 863999"/>
              <a:gd name="connsiteX37" fmla="*/ 436538 w 885600"/>
              <a:gd name="connsiteY37" fmla="*/ 0 h 86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85600" h="863999">
                <a:moveTo>
                  <a:pt x="436538" y="0"/>
                </a:moveTo>
                <a:cubicBezTo>
                  <a:pt x="440275" y="0"/>
                  <a:pt x="443970" y="0"/>
                  <a:pt x="447707" y="0"/>
                </a:cubicBezTo>
                <a:cubicBezTo>
                  <a:pt x="449309" y="120"/>
                  <a:pt x="450910" y="360"/>
                  <a:pt x="452512" y="400"/>
                </a:cubicBezTo>
                <a:cubicBezTo>
                  <a:pt x="480270" y="680"/>
                  <a:pt x="508070" y="1600"/>
                  <a:pt x="535787" y="3600"/>
                </a:cubicBezTo>
                <a:cubicBezTo>
                  <a:pt x="569459" y="6080"/>
                  <a:pt x="602966" y="10040"/>
                  <a:pt x="636104" y="16400"/>
                </a:cubicBezTo>
                <a:cubicBezTo>
                  <a:pt x="667599" y="22480"/>
                  <a:pt x="698478" y="30640"/>
                  <a:pt x="728372" y="42400"/>
                </a:cubicBezTo>
                <a:cubicBezTo>
                  <a:pt x="756090" y="53320"/>
                  <a:pt x="782247" y="67040"/>
                  <a:pt x="805776" y="85560"/>
                </a:cubicBezTo>
                <a:cubicBezTo>
                  <a:pt x="839571" y="112200"/>
                  <a:pt x="863387" y="145720"/>
                  <a:pt x="875542" y="187280"/>
                </a:cubicBezTo>
                <a:cubicBezTo>
                  <a:pt x="880264" y="203400"/>
                  <a:pt x="883056" y="219880"/>
                  <a:pt x="884206" y="236640"/>
                </a:cubicBezTo>
                <a:lnTo>
                  <a:pt x="885600" y="247265"/>
                </a:lnTo>
                <a:lnTo>
                  <a:pt x="885600" y="264413"/>
                </a:lnTo>
                <a:lnTo>
                  <a:pt x="884493" y="271360"/>
                </a:lnTo>
                <a:cubicBezTo>
                  <a:pt x="883056" y="298440"/>
                  <a:pt x="878457" y="325080"/>
                  <a:pt x="871764" y="351360"/>
                </a:cubicBezTo>
                <a:cubicBezTo>
                  <a:pt x="862648" y="387120"/>
                  <a:pt x="850042" y="421720"/>
                  <a:pt x="835300" y="455520"/>
                </a:cubicBezTo>
                <a:cubicBezTo>
                  <a:pt x="813906" y="504760"/>
                  <a:pt x="788570" y="551960"/>
                  <a:pt x="760935" y="597960"/>
                </a:cubicBezTo>
                <a:cubicBezTo>
                  <a:pt x="734162" y="642480"/>
                  <a:pt x="705172" y="685440"/>
                  <a:pt x="671911" y="725400"/>
                </a:cubicBezTo>
                <a:cubicBezTo>
                  <a:pt x="649367" y="752440"/>
                  <a:pt x="625099" y="777800"/>
                  <a:pt x="597751" y="800040"/>
                </a:cubicBezTo>
                <a:cubicBezTo>
                  <a:pt x="575823" y="817920"/>
                  <a:pt x="552336" y="833360"/>
                  <a:pt x="526425" y="844840"/>
                </a:cubicBezTo>
                <a:cubicBezTo>
                  <a:pt x="505154" y="854240"/>
                  <a:pt x="483062" y="860520"/>
                  <a:pt x="459862" y="862720"/>
                </a:cubicBezTo>
                <a:lnTo>
                  <a:pt x="448455" y="863999"/>
                </a:lnTo>
                <a:lnTo>
                  <a:pt x="435054" y="863999"/>
                </a:lnTo>
                <a:lnTo>
                  <a:pt x="431775" y="863400"/>
                </a:lnTo>
                <a:cubicBezTo>
                  <a:pt x="425246" y="862680"/>
                  <a:pt x="418676" y="862280"/>
                  <a:pt x="412188" y="861280"/>
                </a:cubicBezTo>
                <a:cubicBezTo>
                  <a:pt x="386277" y="857400"/>
                  <a:pt x="362050" y="848520"/>
                  <a:pt x="339014" y="836160"/>
                </a:cubicBezTo>
                <a:cubicBezTo>
                  <a:pt x="309407" y="820280"/>
                  <a:pt x="283209" y="799720"/>
                  <a:pt x="258941" y="776600"/>
                </a:cubicBezTo>
                <a:cubicBezTo>
                  <a:pt x="232620" y="751560"/>
                  <a:pt x="209008" y="724080"/>
                  <a:pt x="187327" y="695000"/>
                </a:cubicBezTo>
                <a:cubicBezTo>
                  <a:pt x="137148" y="627760"/>
                  <a:pt x="94977" y="555720"/>
                  <a:pt x="59088" y="479960"/>
                </a:cubicBezTo>
                <a:cubicBezTo>
                  <a:pt x="39870" y="439400"/>
                  <a:pt x="23650" y="397720"/>
                  <a:pt x="12440" y="354240"/>
                </a:cubicBezTo>
                <a:lnTo>
                  <a:pt x="0" y="273566"/>
                </a:lnTo>
                <a:lnTo>
                  <a:pt x="0" y="236664"/>
                </a:lnTo>
                <a:lnTo>
                  <a:pt x="3940" y="203480"/>
                </a:lnTo>
                <a:cubicBezTo>
                  <a:pt x="12030" y="165240"/>
                  <a:pt x="29563" y="132040"/>
                  <a:pt x="57076" y="104200"/>
                </a:cubicBezTo>
                <a:cubicBezTo>
                  <a:pt x="76909" y="84160"/>
                  <a:pt x="99945" y="68600"/>
                  <a:pt x="125035" y="55960"/>
                </a:cubicBezTo>
                <a:cubicBezTo>
                  <a:pt x="155339" y="40720"/>
                  <a:pt x="187286" y="30240"/>
                  <a:pt x="220178" y="22360"/>
                </a:cubicBezTo>
                <a:cubicBezTo>
                  <a:pt x="247115" y="15960"/>
                  <a:pt x="274340" y="11400"/>
                  <a:pt x="301811" y="8080"/>
                </a:cubicBezTo>
                <a:cubicBezTo>
                  <a:pt x="323738" y="5400"/>
                  <a:pt x="345748" y="3360"/>
                  <a:pt x="367758" y="2400"/>
                </a:cubicBezTo>
                <a:cubicBezTo>
                  <a:pt x="389603" y="1400"/>
                  <a:pt x="411408" y="1040"/>
                  <a:pt x="433212" y="400"/>
                </a:cubicBezTo>
                <a:cubicBezTo>
                  <a:pt x="434321" y="360"/>
                  <a:pt x="435429" y="120"/>
                  <a:pt x="43653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73" name="Picture Placeholder 72">
            <a:extLst>
              <a:ext uri="{FF2B5EF4-FFF2-40B4-BE49-F238E27FC236}">
                <a16:creationId xmlns:a16="http://schemas.microsoft.com/office/drawing/2014/main" id="{1B94C0DF-9E94-4D85-B049-ED3DCDB9B83A}"/>
              </a:ext>
            </a:extLst>
          </p:cNvPr>
          <p:cNvSpPr>
            <a:spLocks noGrp="1"/>
          </p:cNvSpPr>
          <p:nvPr>
            <p:ph type="pic" sz="quarter" idx="84"/>
          </p:nvPr>
        </p:nvSpPr>
        <p:spPr>
          <a:xfrm>
            <a:off x="1792191" y="1410881"/>
            <a:ext cx="885600" cy="864000"/>
          </a:xfrm>
          <a:custGeom>
            <a:avLst/>
            <a:gdLst>
              <a:gd name="connsiteX0" fmla="*/ 435748 w 885600"/>
              <a:gd name="connsiteY0" fmla="*/ 0 h 864000"/>
              <a:gd name="connsiteX1" fmla="*/ 449114 w 885600"/>
              <a:gd name="connsiteY1" fmla="*/ 0 h 864000"/>
              <a:gd name="connsiteX2" fmla="*/ 460512 w 885600"/>
              <a:gd name="connsiteY2" fmla="*/ 1280 h 864000"/>
              <a:gd name="connsiteX3" fmla="*/ 526973 w 885600"/>
              <a:gd name="connsiteY3" fmla="*/ 19160 h 864000"/>
              <a:gd name="connsiteX4" fmla="*/ 598190 w 885600"/>
              <a:gd name="connsiteY4" fmla="*/ 63960 h 864000"/>
              <a:gd name="connsiteX5" fmla="*/ 672236 w 885600"/>
              <a:gd name="connsiteY5" fmla="*/ 138600 h 864000"/>
              <a:gd name="connsiteX6" fmla="*/ 761124 w 885600"/>
              <a:gd name="connsiteY6" fmla="*/ 266040 h 864000"/>
              <a:gd name="connsiteX7" fmla="*/ 835375 w 885600"/>
              <a:gd name="connsiteY7" fmla="*/ 408480 h 864000"/>
              <a:gd name="connsiteX8" fmla="*/ 871783 w 885600"/>
              <a:gd name="connsiteY8" fmla="*/ 512640 h 864000"/>
              <a:gd name="connsiteX9" fmla="*/ 884493 w 885600"/>
              <a:gd name="connsiteY9" fmla="*/ 592640 h 864000"/>
              <a:gd name="connsiteX10" fmla="*/ 885600 w 885600"/>
              <a:gd name="connsiteY10" fmla="*/ 599600 h 864000"/>
              <a:gd name="connsiteX11" fmla="*/ 885600 w 885600"/>
              <a:gd name="connsiteY11" fmla="*/ 616720 h 864000"/>
              <a:gd name="connsiteX12" fmla="*/ 884206 w 885600"/>
              <a:gd name="connsiteY12" fmla="*/ 627360 h 864000"/>
              <a:gd name="connsiteX13" fmla="*/ 875555 w 885600"/>
              <a:gd name="connsiteY13" fmla="*/ 676720 h 864000"/>
              <a:gd name="connsiteX14" fmla="*/ 805896 w 885600"/>
              <a:gd name="connsiteY14" fmla="*/ 778440 h 864000"/>
              <a:gd name="connsiteX15" fmla="*/ 728611 w 885600"/>
              <a:gd name="connsiteY15" fmla="*/ 821600 h 864000"/>
              <a:gd name="connsiteX16" fmla="*/ 636484 w 885600"/>
              <a:gd name="connsiteY16" fmla="*/ 847600 h 864000"/>
              <a:gd name="connsiteX17" fmla="*/ 536321 w 885600"/>
              <a:gd name="connsiteY17" fmla="*/ 860400 h 864000"/>
              <a:gd name="connsiteX18" fmla="*/ 453173 w 885600"/>
              <a:gd name="connsiteY18" fmla="*/ 863600 h 864000"/>
              <a:gd name="connsiteX19" fmla="*/ 448376 w 885600"/>
              <a:gd name="connsiteY19" fmla="*/ 864000 h 864000"/>
              <a:gd name="connsiteX20" fmla="*/ 437224 w 885600"/>
              <a:gd name="connsiteY20" fmla="*/ 864000 h 864000"/>
              <a:gd name="connsiteX21" fmla="*/ 433903 w 885600"/>
              <a:gd name="connsiteY21" fmla="*/ 863600 h 864000"/>
              <a:gd name="connsiteX22" fmla="*/ 368549 w 885600"/>
              <a:gd name="connsiteY22" fmla="*/ 861600 h 864000"/>
              <a:gd name="connsiteX23" fmla="*/ 302703 w 885600"/>
              <a:gd name="connsiteY23" fmla="*/ 855920 h 864000"/>
              <a:gd name="connsiteX24" fmla="*/ 221195 w 885600"/>
              <a:gd name="connsiteY24" fmla="*/ 841640 h 864000"/>
              <a:gd name="connsiteX25" fmla="*/ 126198 w 885600"/>
              <a:gd name="connsiteY25" fmla="*/ 808040 h 864000"/>
              <a:gd name="connsiteX26" fmla="*/ 58343 w 885600"/>
              <a:gd name="connsiteY26" fmla="*/ 759800 h 864000"/>
              <a:gd name="connsiteX27" fmla="*/ 5289 w 885600"/>
              <a:gd name="connsiteY27" fmla="*/ 660520 h 864000"/>
              <a:gd name="connsiteX28" fmla="*/ 656 w 885600"/>
              <a:gd name="connsiteY28" fmla="*/ 621440 h 864000"/>
              <a:gd name="connsiteX29" fmla="*/ 0 w 885600"/>
              <a:gd name="connsiteY29" fmla="*/ 615960 h 864000"/>
              <a:gd name="connsiteX30" fmla="*/ 0 w 885600"/>
              <a:gd name="connsiteY30" fmla="*/ 599600 h 864000"/>
              <a:gd name="connsiteX31" fmla="*/ 615 w 885600"/>
              <a:gd name="connsiteY31" fmla="*/ 595240 h 864000"/>
              <a:gd name="connsiteX32" fmla="*/ 13776 w 885600"/>
              <a:gd name="connsiteY32" fmla="*/ 509760 h 864000"/>
              <a:gd name="connsiteX33" fmla="*/ 60352 w 885600"/>
              <a:gd name="connsiteY33" fmla="*/ 384040 h 864000"/>
              <a:gd name="connsiteX34" fmla="*/ 188395 w 885600"/>
              <a:gd name="connsiteY34" fmla="*/ 169000 h 864000"/>
              <a:gd name="connsiteX35" fmla="*/ 259899 w 885600"/>
              <a:gd name="connsiteY35" fmla="*/ 87400 h 864000"/>
              <a:gd name="connsiteX36" fmla="*/ 339849 w 885600"/>
              <a:gd name="connsiteY36" fmla="*/ 27840 h 864000"/>
              <a:gd name="connsiteX37" fmla="*/ 412911 w 885600"/>
              <a:gd name="connsiteY37" fmla="*/ 2720 h 864000"/>
              <a:gd name="connsiteX38" fmla="*/ 432468 w 885600"/>
              <a:gd name="connsiteY38" fmla="*/ 600 h 864000"/>
              <a:gd name="connsiteX39" fmla="*/ 435748 w 885600"/>
              <a:gd name="connsiteY39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85600" h="864000">
                <a:moveTo>
                  <a:pt x="435748" y="0"/>
                </a:moveTo>
                <a:lnTo>
                  <a:pt x="449114" y="0"/>
                </a:lnTo>
                <a:cubicBezTo>
                  <a:pt x="452927" y="440"/>
                  <a:pt x="456699" y="920"/>
                  <a:pt x="460512" y="1280"/>
                </a:cubicBezTo>
                <a:cubicBezTo>
                  <a:pt x="483677" y="3480"/>
                  <a:pt x="505735" y="9760"/>
                  <a:pt x="526973" y="19160"/>
                </a:cubicBezTo>
                <a:cubicBezTo>
                  <a:pt x="552844" y="30640"/>
                  <a:pt x="576296" y="46080"/>
                  <a:pt x="598190" y="63960"/>
                </a:cubicBezTo>
                <a:cubicBezTo>
                  <a:pt x="625496" y="86200"/>
                  <a:pt x="649727" y="111560"/>
                  <a:pt x="672236" y="138600"/>
                </a:cubicBezTo>
                <a:cubicBezTo>
                  <a:pt x="705446" y="178560"/>
                  <a:pt x="734392" y="221520"/>
                  <a:pt x="761124" y="266040"/>
                </a:cubicBezTo>
                <a:cubicBezTo>
                  <a:pt x="788717" y="312040"/>
                  <a:pt x="814014" y="359240"/>
                  <a:pt x="835375" y="408480"/>
                </a:cubicBezTo>
                <a:cubicBezTo>
                  <a:pt x="850094" y="442280"/>
                  <a:pt x="862681" y="476880"/>
                  <a:pt x="871783" y="512640"/>
                </a:cubicBezTo>
                <a:cubicBezTo>
                  <a:pt x="878466" y="538920"/>
                  <a:pt x="883058" y="565560"/>
                  <a:pt x="884493" y="592640"/>
                </a:cubicBezTo>
                <a:cubicBezTo>
                  <a:pt x="884616" y="595000"/>
                  <a:pt x="885231" y="597280"/>
                  <a:pt x="885600" y="599600"/>
                </a:cubicBezTo>
                <a:lnTo>
                  <a:pt x="885600" y="616720"/>
                </a:lnTo>
                <a:cubicBezTo>
                  <a:pt x="885108" y="620280"/>
                  <a:pt x="884452" y="623800"/>
                  <a:pt x="884206" y="627360"/>
                </a:cubicBezTo>
                <a:cubicBezTo>
                  <a:pt x="883058" y="644120"/>
                  <a:pt x="880270" y="660600"/>
                  <a:pt x="875555" y="676720"/>
                </a:cubicBezTo>
                <a:cubicBezTo>
                  <a:pt x="863419" y="718280"/>
                  <a:pt x="839639" y="751800"/>
                  <a:pt x="805896" y="778440"/>
                </a:cubicBezTo>
                <a:cubicBezTo>
                  <a:pt x="782403" y="796960"/>
                  <a:pt x="756286" y="810680"/>
                  <a:pt x="728611" y="821600"/>
                </a:cubicBezTo>
                <a:cubicBezTo>
                  <a:pt x="698763" y="833360"/>
                  <a:pt x="667931" y="841520"/>
                  <a:pt x="636484" y="847600"/>
                </a:cubicBezTo>
                <a:cubicBezTo>
                  <a:pt x="603397" y="853960"/>
                  <a:pt x="569941" y="857920"/>
                  <a:pt x="536321" y="860400"/>
                </a:cubicBezTo>
                <a:cubicBezTo>
                  <a:pt x="508646" y="862400"/>
                  <a:pt x="480889" y="863320"/>
                  <a:pt x="453173" y="863600"/>
                </a:cubicBezTo>
                <a:cubicBezTo>
                  <a:pt x="451574" y="863640"/>
                  <a:pt x="449975" y="863880"/>
                  <a:pt x="448376" y="864000"/>
                </a:cubicBezTo>
                <a:lnTo>
                  <a:pt x="437224" y="864000"/>
                </a:lnTo>
                <a:cubicBezTo>
                  <a:pt x="436117" y="863880"/>
                  <a:pt x="435010" y="863640"/>
                  <a:pt x="433903" y="863600"/>
                </a:cubicBezTo>
                <a:cubicBezTo>
                  <a:pt x="412132" y="862960"/>
                  <a:pt x="390361" y="862600"/>
                  <a:pt x="368549" y="861600"/>
                </a:cubicBezTo>
                <a:cubicBezTo>
                  <a:pt x="346573" y="860640"/>
                  <a:pt x="324597" y="858600"/>
                  <a:pt x="302703" y="855920"/>
                </a:cubicBezTo>
                <a:cubicBezTo>
                  <a:pt x="275274" y="852600"/>
                  <a:pt x="248091" y="848040"/>
                  <a:pt x="221195" y="841640"/>
                </a:cubicBezTo>
                <a:cubicBezTo>
                  <a:pt x="188354" y="833760"/>
                  <a:pt x="156456" y="823280"/>
                  <a:pt x="126198" y="808040"/>
                </a:cubicBezTo>
                <a:cubicBezTo>
                  <a:pt x="101147" y="795400"/>
                  <a:pt x="78146" y="779840"/>
                  <a:pt x="58343" y="759800"/>
                </a:cubicBezTo>
                <a:cubicBezTo>
                  <a:pt x="30873" y="731960"/>
                  <a:pt x="13366" y="698760"/>
                  <a:pt x="5289" y="660520"/>
                </a:cubicBezTo>
                <a:cubicBezTo>
                  <a:pt x="2542" y="647640"/>
                  <a:pt x="697" y="634640"/>
                  <a:pt x="656" y="621440"/>
                </a:cubicBezTo>
                <a:cubicBezTo>
                  <a:pt x="656" y="619600"/>
                  <a:pt x="246" y="617800"/>
                  <a:pt x="0" y="615960"/>
                </a:cubicBezTo>
                <a:lnTo>
                  <a:pt x="0" y="599600"/>
                </a:lnTo>
                <a:cubicBezTo>
                  <a:pt x="205" y="598160"/>
                  <a:pt x="574" y="596720"/>
                  <a:pt x="615" y="595240"/>
                </a:cubicBezTo>
                <a:cubicBezTo>
                  <a:pt x="1107" y="566160"/>
                  <a:pt x="6519" y="537800"/>
                  <a:pt x="13776" y="509760"/>
                </a:cubicBezTo>
                <a:cubicBezTo>
                  <a:pt x="24969" y="466280"/>
                  <a:pt x="41164" y="424600"/>
                  <a:pt x="60352" y="384040"/>
                </a:cubicBezTo>
                <a:cubicBezTo>
                  <a:pt x="96186" y="308280"/>
                  <a:pt x="138293" y="236240"/>
                  <a:pt x="188395" y="169000"/>
                </a:cubicBezTo>
                <a:cubicBezTo>
                  <a:pt x="210043" y="139920"/>
                  <a:pt x="233618" y="112440"/>
                  <a:pt x="259899" y="87400"/>
                </a:cubicBezTo>
                <a:cubicBezTo>
                  <a:pt x="284130" y="64280"/>
                  <a:pt x="310288" y="43720"/>
                  <a:pt x="339849" y="27840"/>
                </a:cubicBezTo>
                <a:cubicBezTo>
                  <a:pt x="362850" y="15480"/>
                  <a:pt x="387040" y="6600"/>
                  <a:pt x="412911" y="2720"/>
                </a:cubicBezTo>
                <a:cubicBezTo>
                  <a:pt x="419389" y="1720"/>
                  <a:pt x="425949" y="1320"/>
                  <a:pt x="432468" y="600"/>
                </a:cubicBezTo>
                <a:cubicBezTo>
                  <a:pt x="433575" y="520"/>
                  <a:pt x="434641" y="200"/>
                  <a:pt x="43574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76801FAE-2D7D-44C9-AC91-91176721ED32}"/>
              </a:ext>
            </a:extLst>
          </p:cNvPr>
          <p:cNvSpPr>
            <a:spLocks noGrp="1"/>
          </p:cNvSpPr>
          <p:nvPr>
            <p:ph type="pic" sz="quarter" idx="85"/>
          </p:nvPr>
        </p:nvSpPr>
        <p:spPr>
          <a:xfrm>
            <a:off x="1792191" y="3121390"/>
            <a:ext cx="885600" cy="864000"/>
          </a:xfrm>
          <a:custGeom>
            <a:avLst/>
            <a:gdLst>
              <a:gd name="connsiteX0" fmla="*/ 435748 w 885600"/>
              <a:gd name="connsiteY0" fmla="*/ 0 h 864000"/>
              <a:gd name="connsiteX1" fmla="*/ 449114 w 885600"/>
              <a:gd name="connsiteY1" fmla="*/ 0 h 864000"/>
              <a:gd name="connsiteX2" fmla="*/ 460512 w 885600"/>
              <a:gd name="connsiteY2" fmla="*/ 1280 h 864000"/>
              <a:gd name="connsiteX3" fmla="*/ 526973 w 885600"/>
              <a:gd name="connsiteY3" fmla="*/ 19160 h 864000"/>
              <a:gd name="connsiteX4" fmla="*/ 598190 w 885600"/>
              <a:gd name="connsiteY4" fmla="*/ 63960 h 864000"/>
              <a:gd name="connsiteX5" fmla="*/ 672236 w 885600"/>
              <a:gd name="connsiteY5" fmla="*/ 138600 h 864000"/>
              <a:gd name="connsiteX6" fmla="*/ 761124 w 885600"/>
              <a:gd name="connsiteY6" fmla="*/ 266040 h 864000"/>
              <a:gd name="connsiteX7" fmla="*/ 835375 w 885600"/>
              <a:gd name="connsiteY7" fmla="*/ 408480 h 864000"/>
              <a:gd name="connsiteX8" fmla="*/ 871783 w 885600"/>
              <a:gd name="connsiteY8" fmla="*/ 512640 h 864000"/>
              <a:gd name="connsiteX9" fmla="*/ 884493 w 885600"/>
              <a:gd name="connsiteY9" fmla="*/ 592640 h 864000"/>
              <a:gd name="connsiteX10" fmla="*/ 885600 w 885600"/>
              <a:gd name="connsiteY10" fmla="*/ 599600 h 864000"/>
              <a:gd name="connsiteX11" fmla="*/ 885600 w 885600"/>
              <a:gd name="connsiteY11" fmla="*/ 616720 h 864000"/>
              <a:gd name="connsiteX12" fmla="*/ 884206 w 885600"/>
              <a:gd name="connsiteY12" fmla="*/ 627360 h 864000"/>
              <a:gd name="connsiteX13" fmla="*/ 875555 w 885600"/>
              <a:gd name="connsiteY13" fmla="*/ 676720 h 864000"/>
              <a:gd name="connsiteX14" fmla="*/ 805896 w 885600"/>
              <a:gd name="connsiteY14" fmla="*/ 778440 h 864000"/>
              <a:gd name="connsiteX15" fmla="*/ 728611 w 885600"/>
              <a:gd name="connsiteY15" fmla="*/ 821600 h 864000"/>
              <a:gd name="connsiteX16" fmla="*/ 636484 w 885600"/>
              <a:gd name="connsiteY16" fmla="*/ 847600 h 864000"/>
              <a:gd name="connsiteX17" fmla="*/ 536321 w 885600"/>
              <a:gd name="connsiteY17" fmla="*/ 860400 h 864000"/>
              <a:gd name="connsiteX18" fmla="*/ 453173 w 885600"/>
              <a:gd name="connsiteY18" fmla="*/ 863600 h 864000"/>
              <a:gd name="connsiteX19" fmla="*/ 448376 w 885600"/>
              <a:gd name="connsiteY19" fmla="*/ 864000 h 864000"/>
              <a:gd name="connsiteX20" fmla="*/ 437224 w 885600"/>
              <a:gd name="connsiteY20" fmla="*/ 864000 h 864000"/>
              <a:gd name="connsiteX21" fmla="*/ 433903 w 885600"/>
              <a:gd name="connsiteY21" fmla="*/ 863600 h 864000"/>
              <a:gd name="connsiteX22" fmla="*/ 368549 w 885600"/>
              <a:gd name="connsiteY22" fmla="*/ 861600 h 864000"/>
              <a:gd name="connsiteX23" fmla="*/ 302703 w 885600"/>
              <a:gd name="connsiteY23" fmla="*/ 855920 h 864000"/>
              <a:gd name="connsiteX24" fmla="*/ 221195 w 885600"/>
              <a:gd name="connsiteY24" fmla="*/ 841640 h 864000"/>
              <a:gd name="connsiteX25" fmla="*/ 126198 w 885600"/>
              <a:gd name="connsiteY25" fmla="*/ 808040 h 864000"/>
              <a:gd name="connsiteX26" fmla="*/ 58343 w 885600"/>
              <a:gd name="connsiteY26" fmla="*/ 759800 h 864000"/>
              <a:gd name="connsiteX27" fmla="*/ 5289 w 885600"/>
              <a:gd name="connsiteY27" fmla="*/ 660520 h 864000"/>
              <a:gd name="connsiteX28" fmla="*/ 656 w 885600"/>
              <a:gd name="connsiteY28" fmla="*/ 621440 h 864000"/>
              <a:gd name="connsiteX29" fmla="*/ 0 w 885600"/>
              <a:gd name="connsiteY29" fmla="*/ 615960 h 864000"/>
              <a:gd name="connsiteX30" fmla="*/ 0 w 885600"/>
              <a:gd name="connsiteY30" fmla="*/ 599600 h 864000"/>
              <a:gd name="connsiteX31" fmla="*/ 615 w 885600"/>
              <a:gd name="connsiteY31" fmla="*/ 595240 h 864000"/>
              <a:gd name="connsiteX32" fmla="*/ 13776 w 885600"/>
              <a:gd name="connsiteY32" fmla="*/ 509760 h 864000"/>
              <a:gd name="connsiteX33" fmla="*/ 60352 w 885600"/>
              <a:gd name="connsiteY33" fmla="*/ 384040 h 864000"/>
              <a:gd name="connsiteX34" fmla="*/ 188395 w 885600"/>
              <a:gd name="connsiteY34" fmla="*/ 169000 h 864000"/>
              <a:gd name="connsiteX35" fmla="*/ 259899 w 885600"/>
              <a:gd name="connsiteY35" fmla="*/ 87400 h 864000"/>
              <a:gd name="connsiteX36" fmla="*/ 339849 w 885600"/>
              <a:gd name="connsiteY36" fmla="*/ 27840 h 864000"/>
              <a:gd name="connsiteX37" fmla="*/ 412911 w 885600"/>
              <a:gd name="connsiteY37" fmla="*/ 2720 h 864000"/>
              <a:gd name="connsiteX38" fmla="*/ 432468 w 885600"/>
              <a:gd name="connsiteY38" fmla="*/ 600 h 864000"/>
              <a:gd name="connsiteX39" fmla="*/ 435748 w 885600"/>
              <a:gd name="connsiteY39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85600" h="864000">
                <a:moveTo>
                  <a:pt x="435748" y="0"/>
                </a:moveTo>
                <a:lnTo>
                  <a:pt x="449114" y="0"/>
                </a:lnTo>
                <a:cubicBezTo>
                  <a:pt x="452927" y="440"/>
                  <a:pt x="456699" y="920"/>
                  <a:pt x="460512" y="1280"/>
                </a:cubicBezTo>
                <a:cubicBezTo>
                  <a:pt x="483677" y="3480"/>
                  <a:pt x="505735" y="9760"/>
                  <a:pt x="526973" y="19160"/>
                </a:cubicBezTo>
                <a:cubicBezTo>
                  <a:pt x="552844" y="30640"/>
                  <a:pt x="576296" y="46080"/>
                  <a:pt x="598190" y="63960"/>
                </a:cubicBezTo>
                <a:cubicBezTo>
                  <a:pt x="625496" y="86200"/>
                  <a:pt x="649727" y="111560"/>
                  <a:pt x="672236" y="138600"/>
                </a:cubicBezTo>
                <a:cubicBezTo>
                  <a:pt x="705446" y="178560"/>
                  <a:pt x="734392" y="221520"/>
                  <a:pt x="761124" y="266040"/>
                </a:cubicBezTo>
                <a:cubicBezTo>
                  <a:pt x="788717" y="312040"/>
                  <a:pt x="814014" y="359240"/>
                  <a:pt x="835375" y="408480"/>
                </a:cubicBezTo>
                <a:cubicBezTo>
                  <a:pt x="850094" y="442280"/>
                  <a:pt x="862681" y="476880"/>
                  <a:pt x="871783" y="512640"/>
                </a:cubicBezTo>
                <a:cubicBezTo>
                  <a:pt x="878466" y="538920"/>
                  <a:pt x="883058" y="565560"/>
                  <a:pt x="884493" y="592640"/>
                </a:cubicBezTo>
                <a:cubicBezTo>
                  <a:pt x="884616" y="595000"/>
                  <a:pt x="885231" y="597280"/>
                  <a:pt x="885600" y="599600"/>
                </a:cubicBezTo>
                <a:lnTo>
                  <a:pt x="885600" y="616720"/>
                </a:lnTo>
                <a:cubicBezTo>
                  <a:pt x="885108" y="620280"/>
                  <a:pt x="884452" y="623800"/>
                  <a:pt x="884206" y="627360"/>
                </a:cubicBezTo>
                <a:cubicBezTo>
                  <a:pt x="883058" y="644120"/>
                  <a:pt x="880270" y="660600"/>
                  <a:pt x="875555" y="676720"/>
                </a:cubicBezTo>
                <a:cubicBezTo>
                  <a:pt x="863419" y="718280"/>
                  <a:pt x="839639" y="751800"/>
                  <a:pt x="805896" y="778440"/>
                </a:cubicBezTo>
                <a:cubicBezTo>
                  <a:pt x="782403" y="796960"/>
                  <a:pt x="756286" y="810680"/>
                  <a:pt x="728611" y="821600"/>
                </a:cubicBezTo>
                <a:cubicBezTo>
                  <a:pt x="698763" y="833360"/>
                  <a:pt x="667931" y="841520"/>
                  <a:pt x="636484" y="847600"/>
                </a:cubicBezTo>
                <a:cubicBezTo>
                  <a:pt x="603397" y="853960"/>
                  <a:pt x="569941" y="857920"/>
                  <a:pt x="536321" y="860400"/>
                </a:cubicBezTo>
                <a:cubicBezTo>
                  <a:pt x="508646" y="862400"/>
                  <a:pt x="480889" y="863320"/>
                  <a:pt x="453173" y="863600"/>
                </a:cubicBezTo>
                <a:cubicBezTo>
                  <a:pt x="451574" y="863640"/>
                  <a:pt x="449975" y="863880"/>
                  <a:pt x="448376" y="864000"/>
                </a:cubicBezTo>
                <a:lnTo>
                  <a:pt x="437224" y="864000"/>
                </a:lnTo>
                <a:cubicBezTo>
                  <a:pt x="436117" y="863880"/>
                  <a:pt x="435010" y="863640"/>
                  <a:pt x="433903" y="863600"/>
                </a:cubicBezTo>
                <a:cubicBezTo>
                  <a:pt x="412132" y="862960"/>
                  <a:pt x="390361" y="862600"/>
                  <a:pt x="368549" y="861600"/>
                </a:cubicBezTo>
                <a:cubicBezTo>
                  <a:pt x="346573" y="860640"/>
                  <a:pt x="324597" y="858600"/>
                  <a:pt x="302703" y="855920"/>
                </a:cubicBezTo>
                <a:cubicBezTo>
                  <a:pt x="275274" y="852600"/>
                  <a:pt x="248091" y="848040"/>
                  <a:pt x="221195" y="841640"/>
                </a:cubicBezTo>
                <a:cubicBezTo>
                  <a:pt x="188354" y="833760"/>
                  <a:pt x="156456" y="823280"/>
                  <a:pt x="126198" y="808040"/>
                </a:cubicBezTo>
                <a:cubicBezTo>
                  <a:pt x="101147" y="795400"/>
                  <a:pt x="78146" y="779840"/>
                  <a:pt x="58343" y="759800"/>
                </a:cubicBezTo>
                <a:cubicBezTo>
                  <a:pt x="30873" y="731960"/>
                  <a:pt x="13366" y="698760"/>
                  <a:pt x="5289" y="660520"/>
                </a:cubicBezTo>
                <a:cubicBezTo>
                  <a:pt x="2542" y="647640"/>
                  <a:pt x="697" y="634640"/>
                  <a:pt x="656" y="621440"/>
                </a:cubicBezTo>
                <a:cubicBezTo>
                  <a:pt x="656" y="619600"/>
                  <a:pt x="246" y="617800"/>
                  <a:pt x="0" y="615960"/>
                </a:cubicBezTo>
                <a:lnTo>
                  <a:pt x="0" y="599600"/>
                </a:lnTo>
                <a:cubicBezTo>
                  <a:pt x="205" y="598160"/>
                  <a:pt x="574" y="596720"/>
                  <a:pt x="615" y="595240"/>
                </a:cubicBezTo>
                <a:cubicBezTo>
                  <a:pt x="1107" y="566160"/>
                  <a:pt x="6519" y="537800"/>
                  <a:pt x="13776" y="509760"/>
                </a:cubicBezTo>
                <a:cubicBezTo>
                  <a:pt x="24969" y="466280"/>
                  <a:pt x="41164" y="424600"/>
                  <a:pt x="60352" y="384040"/>
                </a:cubicBezTo>
                <a:cubicBezTo>
                  <a:pt x="96186" y="308280"/>
                  <a:pt x="138293" y="236240"/>
                  <a:pt x="188395" y="169000"/>
                </a:cubicBezTo>
                <a:cubicBezTo>
                  <a:pt x="210043" y="139920"/>
                  <a:pt x="233618" y="112440"/>
                  <a:pt x="259899" y="87400"/>
                </a:cubicBezTo>
                <a:cubicBezTo>
                  <a:pt x="284130" y="64280"/>
                  <a:pt x="310288" y="43720"/>
                  <a:pt x="339849" y="27840"/>
                </a:cubicBezTo>
                <a:cubicBezTo>
                  <a:pt x="362850" y="15480"/>
                  <a:pt x="387040" y="6600"/>
                  <a:pt x="412911" y="2720"/>
                </a:cubicBezTo>
                <a:cubicBezTo>
                  <a:pt x="419389" y="1720"/>
                  <a:pt x="425949" y="1320"/>
                  <a:pt x="432468" y="600"/>
                </a:cubicBezTo>
                <a:cubicBezTo>
                  <a:pt x="433575" y="520"/>
                  <a:pt x="434641" y="200"/>
                  <a:pt x="43574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13C72FDE-5367-4BB3-8D95-57449A7F1628}"/>
              </a:ext>
            </a:extLst>
          </p:cNvPr>
          <p:cNvSpPr>
            <a:spLocks noGrp="1"/>
          </p:cNvSpPr>
          <p:nvPr>
            <p:ph type="pic" sz="quarter" idx="86"/>
          </p:nvPr>
        </p:nvSpPr>
        <p:spPr>
          <a:xfrm>
            <a:off x="1792191" y="4795004"/>
            <a:ext cx="885600" cy="864000"/>
          </a:xfrm>
          <a:custGeom>
            <a:avLst/>
            <a:gdLst>
              <a:gd name="connsiteX0" fmla="*/ 435748 w 885600"/>
              <a:gd name="connsiteY0" fmla="*/ 0 h 864000"/>
              <a:gd name="connsiteX1" fmla="*/ 449114 w 885600"/>
              <a:gd name="connsiteY1" fmla="*/ 0 h 864000"/>
              <a:gd name="connsiteX2" fmla="*/ 460512 w 885600"/>
              <a:gd name="connsiteY2" fmla="*/ 1280 h 864000"/>
              <a:gd name="connsiteX3" fmla="*/ 526973 w 885600"/>
              <a:gd name="connsiteY3" fmla="*/ 19160 h 864000"/>
              <a:gd name="connsiteX4" fmla="*/ 598190 w 885600"/>
              <a:gd name="connsiteY4" fmla="*/ 63960 h 864000"/>
              <a:gd name="connsiteX5" fmla="*/ 672236 w 885600"/>
              <a:gd name="connsiteY5" fmla="*/ 138600 h 864000"/>
              <a:gd name="connsiteX6" fmla="*/ 761124 w 885600"/>
              <a:gd name="connsiteY6" fmla="*/ 266040 h 864000"/>
              <a:gd name="connsiteX7" fmla="*/ 835375 w 885600"/>
              <a:gd name="connsiteY7" fmla="*/ 408480 h 864000"/>
              <a:gd name="connsiteX8" fmla="*/ 871783 w 885600"/>
              <a:gd name="connsiteY8" fmla="*/ 512640 h 864000"/>
              <a:gd name="connsiteX9" fmla="*/ 884493 w 885600"/>
              <a:gd name="connsiteY9" fmla="*/ 592640 h 864000"/>
              <a:gd name="connsiteX10" fmla="*/ 885600 w 885600"/>
              <a:gd name="connsiteY10" fmla="*/ 599600 h 864000"/>
              <a:gd name="connsiteX11" fmla="*/ 885600 w 885600"/>
              <a:gd name="connsiteY11" fmla="*/ 616720 h 864000"/>
              <a:gd name="connsiteX12" fmla="*/ 884206 w 885600"/>
              <a:gd name="connsiteY12" fmla="*/ 627360 h 864000"/>
              <a:gd name="connsiteX13" fmla="*/ 875555 w 885600"/>
              <a:gd name="connsiteY13" fmla="*/ 676720 h 864000"/>
              <a:gd name="connsiteX14" fmla="*/ 805896 w 885600"/>
              <a:gd name="connsiteY14" fmla="*/ 778440 h 864000"/>
              <a:gd name="connsiteX15" fmla="*/ 728611 w 885600"/>
              <a:gd name="connsiteY15" fmla="*/ 821600 h 864000"/>
              <a:gd name="connsiteX16" fmla="*/ 636484 w 885600"/>
              <a:gd name="connsiteY16" fmla="*/ 847600 h 864000"/>
              <a:gd name="connsiteX17" fmla="*/ 536321 w 885600"/>
              <a:gd name="connsiteY17" fmla="*/ 860400 h 864000"/>
              <a:gd name="connsiteX18" fmla="*/ 453173 w 885600"/>
              <a:gd name="connsiteY18" fmla="*/ 863600 h 864000"/>
              <a:gd name="connsiteX19" fmla="*/ 448376 w 885600"/>
              <a:gd name="connsiteY19" fmla="*/ 864000 h 864000"/>
              <a:gd name="connsiteX20" fmla="*/ 437224 w 885600"/>
              <a:gd name="connsiteY20" fmla="*/ 864000 h 864000"/>
              <a:gd name="connsiteX21" fmla="*/ 433903 w 885600"/>
              <a:gd name="connsiteY21" fmla="*/ 863600 h 864000"/>
              <a:gd name="connsiteX22" fmla="*/ 368549 w 885600"/>
              <a:gd name="connsiteY22" fmla="*/ 861600 h 864000"/>
              <a:gd name="connsiteX23" fmla="*/ 302703 w 885600"/>
              <a:gd name="connsiteY23" fmla="*/ 855920 h 864000"/>
              <a:gd name="connsiteX24" fmla="*/ 221195 w 885600"/>
              <a:gd name="connsiteY24" fmla="*/ 841640 h 864000"/>
              <a:gd name="connsiteX25" fmla="*/ 126198 w 885600"/>
              <a:gd name="connsiteY25" fmla="*/ 808040 h 864000"/>
              <a:gd name="connsiteX26" fmla="*/ 58343 w 885600"/>
              <a:gd name="connsiteY26" fmla="*/ 759800 h 864000"/>
              <a:gd name="connsiteX27" fmla="*/ 5289 w 885600"/>
              <a:gd name="connsiteY27" fmla="*/ 660520 h 864000"/>
              <a:gd name="connsiteX28" fmla="*/ 656 w 885600"/>
              <a:gd name="connsiteY28" fmla="*/ 621440 h 864000"/>
              <a:gd name="connsiteX29" fmla="*/ 0 w 885600"/>
              <a:gd name="connsiteY29" fmla="*/ 615960 h 864000"/>
              <a:gd name="connsiteX30" fmla="*/ 0 w 885600"/>
              <a:gd name="connsiteY30" fmla="*/ 599600 h 864000"/>
              <a:gd name="connsiteX31" fmla="*/ 615 w 885600"/>
              <a:gd name="connsiteY31" fmla="*/ 595240 h 864000"/>
              <a:gd name="connsiteX32" fmla="*/ 13776 w 885600"/>
              <a:gd name="connsiteY32" fmla="*/ 509760 h 864000"/>
              <a:gd name="connsiteX33" fmla="*/ 60352 w 885600"/>
              <a:gd name="connsiteY33" fmla="*/ 384040 h 864000"/>
              <a:gd name="connsiteX34" fmla="*/ 188395 w 885600"/>
              <a:gd name="connsiteY34" fmla="*/ 169000 h 864000"/>
              <a:gd name="connsiteX35" fmla="*/ 259899 w 885600"/>
              <a:gd name="connsiteY35" fmla="*/ 87400 h 864000"/>
              <a:gd name="connsiteX36" fmla="*/ 339849 w 885600"/>
              <a:gd name="connsiteY36" fmla="*/ 27840 h 864000"/>
              <a:gd name="connsiteX37" fmla="*/ 412911 w 885600"/>
              <a:gd name="connsiteY37" fmla="*/ 2720 h 864000"/>
              <a:gd name="connsiteX38" fmla="*/ 432468 w 885600"/>
              <a:gd name="connsiteY38" fmla="*/ 600 h 864000"/>
              <a:gd name="connsiteX39" fmla="*/ 435748 w 885600"/>
              <a:gd name="connsiteY39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85600" h="864000">
                <a:moveTo>
                  <a:pt x="435748" y="0"/>
                </a:moveTo>
                <a:lnTo>
                  <a:pt x="449114" y="0"/>
                </a:lnTo>
                <a:cubicBezTo>
                  <a:pt x="452927" y="440"/>
                  <a:pt x="456699" y="920"/>
                  <a:pt x="460512" y="1280"/>
                </a:cubicBezTo>
                <a:cubicBezTo>
                  <a:pt x="483677" y="3480"/>
                  <a:pt x="505735" y="9760"/>
                  <a:pt x="526973" y="19160"/>
                </a:cubicBezTo>
                <a:cubicBezTo>
                  <a:pt x="552844" y="30640"/>
                  <a:pt x="576296" y="46080"/>
                  <a:pt x="598190" y="63960"/>
                </a:cubicBezTo>
                <a:cubicBezTo>
                  <a:pt x="625496" y="86200"/>
                  <a:pt x="649727" y="111560"/>
                  <a:pt x="672236" y="138600"/>
                </a:cubicBezTo>
                <a:cubicBezTo>
                  <a:pt x="705446" y="178560"/>
                  <a:pt x="734392" y="221520"/>
                  <a:pt x="761124" y="266040"/>
                </a:cubicBezTo>
                <a:cubicBezTo>
                  <a:pt x="788717" y="312040"/>
                  <a:pt x="814014" y="359240"/>
                  <a:pt x="835375" y="408480"/>
                </a:cubicBezTo>
                <a:cubicBezTo>
                  <a:pt x="850094" y="442280"/>
                  <a:pt x="862681" y="476880"/>
                  <a:pt x="871783" y="512640"/>
                </a:cubicBezTo>
                <a:cubicBezTo>
                  <a:pt x="878466" y="538920"/>
                  <a:pt x="883058" y="565560"/>
                  <a:pt x="884493" y="592640"/>
                </a:cubicBezTo>
                <a:cubicBezTo>
                  <a:pt x="884616" y="595000"/>
                  <a:pt x="885231" y="597280"/>
                  <a:pt x="885600" y="599600"/>
                </a:cubicBezTo>
                <a:lnTo>
                  <a:pt x="885600" y="616720"/>
                </a:lnTo>
                <a:cubicBezTo>
                  <a:pt x="885108" y="620280"/>
                  <a:pt x="884452" y="623800"/>
                  <a:pt x="884206" y="627360"/>
                </a:cubicBezTo>
                <a:cubicBezTo>
                  <a:pt x="883058" y="644120"/>
                  <a:pt x="880270" y="660600"/>
                  <a:pt x="875555" y="676720"/>
                </a:cubicBezTo>
                <a:cubicBezTo>
                  <a:pt x="863419" y="718280"/>
                  <a:pt x="839639" y="751800"/>
                  <a:pt x="805896" y="778440"/>
                </a:cubicBezTo>
                <a:cubicBezTo>
                  <a:pt x="782403" y="796960"/>
                  <a:pt x="756286" y="810680"/>
                  <a:pt x="728611" y="821600"/>
                </a:cubicBezTo>
                <a:cubicBezTo>
                  <a:pt x="698763" y="833360"/>
                  <a:pt x="667931" y="841520"/>
                  <a:pt x="636484" y="847600"/>
                </a:cubicBezTo>
                <a:cubicBezTo>
                  <a:pt x="603397" y="853960"/>
                  <a:pt x="569941" y="857920"/>
                  <a:pt x="536321" y="860400"/>
                </a:cubicBezTo>
                <a:cubicBezTo>
                  <a:pt x="508646" y="862400"/>
                  <a:pt x="480889" y="863320"/>
                  <a:pt x="453173" y="863600"/>
                </a:cubicBezTo>
                <a:cubicBezTo>
                  <a:pt x="451574" y="863640"/>
                  <a:pt x="449975" y="863880"/>
                  <a:pt x="448376" y="864000"/>
                </a:cubicBezTo>
                <a:lnTo>
                  <a:pt x="437224" y="864000"/>
                </a:lnTo>
                <a:cubicBezTo>
                  <a:pt x="436117" y="863880"/>
                  <a:pt x="435010" y="863640"/>
                  <a:pt x="433903" y="863600"/>
                </a:cubicBezTo>
                <a:cubicBezTo>
                  <a:pt x="412132" y="862960"/>
                  <a:pt x="390361" y="862600"/>
                  <a:pt x="368549" y="861600"/>
                </a:cubicBezTo>
                <a:cubicBezTo>
                  <a:pt x="346573" y="860640"/>
                  <a:pt x="324597" y="858600"/>
                  <a:pt x="302703" y="855920"/>
                </a:cubicBezTo>
                <a:cubicBezTo>
                  <a:pt x="275274" y="852600"/>
                  <a:pt x="248091" y="848040"/>
                  <a:pt x="221195" y="841640"/>
                </a:cubicBezTo>
                <a:cubicBezTo>
                  <a:pt x="188354" y="833760"/>
                  <a:pt x="156456" y="823280"/>
                  <a:pt x="126198" y="808040"/>
                </a:cubicBezTo>
                <a:cubicBezTo>
                  <a:pt x="101147" y="795400"/>
                  <a:pt x="78146" y="779840"/>
                  <a:pt x="58343" y="759800"/>
                </a:cubicBezTo>
                <a:cubicBezTo>
                  <a:pt x="30873" y="731960"/>
                  <a:pt x="13366" y="698760"/>
                  <a:pt x="5289" y="660520"/>
                </a:cubicBezTo>
                <a:cubicBezTo>
                  <a:pt x="2542" y="647640"/>
                  <a:pt x="697" y="634640"/>
                  <a:pt x="656" y="621440"/>
                </a:cubicBezTo>
                <a:cubicBezTo>
                  <a:pt x="656" y="619600"/>
                  <a:pt x="246" y="617800"/>
                  <a:pt x="0" y="615960"/>
                </a:cubicBezTo>
                <a:lnTo>
                  <a:pt x="0" y="599600"/>
                </a:lnTo>
                <a:cubicBezTo>
                  <a:pt x="205" y="598160"/>
                  <a:pt x="574" y="596720"/>
                  <a:pt x="615" y="595240"/>
                </a:cubicBezTo>
                <a:cubicBezTo>
                  <a:pt x="1107" y="566160"/>
                  <a:pt x="6519" y="537800"/>
                  <a:pt x="13776" y="509760"/>
                </a:cubicBezTo>
                <a:cubicBezTo>
                  <a:pt x="24969" y="466280"/>
                  <a:pt x="41164" y="424600"/>
                  <a:pt x="60352" y="384040"/>
                </a:cubicBezTo>
                <a:cubicBezTo>
                  <a:pt x="96186" y="308280"/>
                  <a:pt x="138293" y="236240"/>
                  <a:pt x="188395" y="169000"/>
                </a:cubicBezTo>
                <a:cubicBezTo>
                  <a:pt x="210043" y="139920"/>
                  <a:pt x="233618" y="112440"/>
                  <a:pt x="259899" y="87400"/>
                </a:cubicBezTo>
                <a:cubicBezTo>
                  <a:pt x="284130" y="64280"/>
                  <a:pt x="310288" y="43720"/>
                  <a:pt x="339849" y="27840"/>
                </a:cubicBezTo>
                <a:cubicBezTo>
                  <a:pt x="362850" y="15480"/>
                  <a:pt x="387040" y="6600"/>
                  <a:pt x="412911" y="2720"/>
                </a:cubicBezTo>
                <a:cubicBezTo>
                  <a:pt x="419389" y="1720"/>
                  <a:pt x="425949" y="1320"/>
                  <a:pt x="432468" y="600"/>
                </a:cubicBezTo>
                <a:cubicBezTo>
                  <a:pt x="433575" y="520"/>
                  <a:pt x="434641" y="200"/>
                  <a:pt x="43574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19033B36-E745-4581-AD7E-015D613CC7B7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4366387" y="1410881"/>
            <a:ext cx="885600" cy="864000"/>
          </a:xfrm>
          <a:custGeom>
            <a:avLst/>
            <a:gdLst>
              <a:gd name="connsiteX0" fmla="*/ 435748 w 885600"/>
              <a:gd name="connsiteY0" fmla="*/ 0 h 864000"/>
              <a:gd name="connsiteX1" fmla="*/ 449114 w 885600"/>
              <a:gd name="connsiteY1" fmla="*/ 0 h 864000"/>
              <a:gd name="connsiteX2" fmla="*/ 460512 w 885600"/>
              <a:gd name="connsiteY2" fmla="*/ 1280 h 864000"/>
              <a:gd name="connsiteX3" fmla="*/ 526973 w 885600"/>
              <a:gd name="connsiteY3" fmla="*/ 19160 h 864000"/>
              <a:gd name="connsiteX4" fmla="*/ 598190 w 885600"/>
              <a:gd name="connsiteY4" fmla="*/ 63960 h 864000"/>
              <a:gd name="connsiteX5" fmla="*/ 672236 w 885600"/>
              <a:gd name="connsiteY5" fmla="*/ 138600 h 864000"/>
              <a:gd name="connsiteX6" fmla="*/ 761124 w 885600"/>
              <a:gd name="connsiteY6" fmla="*/ 266040 h 864000"/>
              <a:gd name="connsiteX7" fmla="*/ 835375 w 885600"/>
              <a:gd name="connsiteY7" fmla="*/ 408480 h 864000"/>
              <a:gd name="connsiteX8" fmla="*/ 871783 w 885600"/>
              <a:gd name="connsiteY8" fmla="*/ 512640 h 864000"/>
              <a:gd name="connsiteX9" fmla="*/ 884493 w 885600"/>
              <a:gd name="connsiteY9" fmla="*/ 592640 h 864000"/>
              <a:gd name="connsiteX10" fmla="*/ 885600 w 885600"/>
              <a:gd name="connsiteY10" fmla="*/ 599600 h 864000"/>
              <a:gd name="connsiteX11" fmla="*/ 885600 w 885600"/>
              <a:gd name="connsiteY11" fmla="*/ 616720 h 864000"/>
              <a:gd name="connsiteX12" fmla="*/ 884206 w 885600"/>
              <a:gd name="connsiteY12" fmla="*/ 627360 h 864000"/>
              <a:gd name="connsiteX13" fmla="*/ 875555 w 885600"/>
              <a:gd name="connsiteY13" fmla="*/ 676720 h 864000"/>
              <a:gd name="connsiteX14" fmla="*/ 805896 w 885600"/>
              <a:gd name="connsiteY14" fmla="*/ 778440 h 864000"/>
              <a:gd name="connsiteX15" fmla="*/ 728611 w 885600"/>
              <a:gd name="connsiteY15" fmla="*/ 821600 h 864000"/>
              <a:gd name="connsiteX16" fmla="*/ 636484 w 885600"/>
              <a:gd name="connsiteY16" fmla="*/ 847600 h 864000"/>
              <a:gd name="connsiteX17" fmla="*/ 536321 w 885600"/>
              <a:gd name="connsiteY17" fmla="*/ 860400 h 864000"/>
              <a:gd name="connsiteX18" fmla="*/ 453173 w 885600"/>
              <a:gd name="connsiteY18" fmla="*/ 863600 h 864000"/>
              <a:gd name="connsiteX19" fmla="*/ 448376 w 885600"/>
              <a:gd name="connsiteY19" fmla="*/ 864000 h 864000"/>
              <a:gd name="connsiteX20" fmla="*/ 437224 w 885600"/>
              <a:gd name="connsiteY20" fmla="*/ 864000 h 864000"/>
              <a:gd name="connsiteX21" fmla="*/ 433903 w 885600"/>
              <a:gd name="connsiteY21" fmla="*/ 863600 h 864000"/>
              <a:gd name="connsiteX22" fmla="*/ 368549 w 885600"/>
              <a:gd name="connsiteY22" fmla="*/ 861600 h 864000"/>
              <a:gd name="connsiteX23" fmla="*/ 302703 w 885600"/>
              <a:gd name="connsiteY23" fmla="*/ 855920 h 864000"/>
              <a:gd name="connsiteX24" fmla="*/ 221195 w 885600"/>
              <a:gd name="connsiteY24" fmla="*/ 841640 h 864000"/>
              <a:gd name="connsiteX25" fmla="*/ 126198 w 885600"/>
              <a:gd name="connsiteY25" fmla="*/ 808040 h 864000"/>
              <a:gd name="connsiteX26" fmla="*/ 58343 w 885600"/>
              <a:gd name="connsiteY26" fmla="*/ 759800 h 864000"/>
              <a:gd name="connsiteX27" fmla="*/ 5289 w 885600"/>
              <a:gd name="connsiteY27" fmla="*/ 660520 h 864000"/>
              <a:gd name="connsiteX28" fmla="*/ 656 w 885600"/>
              <a:gd name="connsiteY28" fmla="*/ 621440 h 864000"/>
              <a:gd name="connsiteX29" fmla="*/ 0 w 885600"/>
              <a:gd name="connsiteY29" fmla="*/ 615960 h 864000"/>
              <a:gd name="connsiteX30" fmla="*/ 0 w 885600"/>
              <a:gd name="connsiteY30" fmla="*/ 599600 h 864000"/>
              <a:gd name="connsiteX31" fmla="*/ 615 w 885600"/>
              <a:gd name="connsiteY31" fmla="*/ 595240 h 864000"/>
              <a:gd name="connsiteX32" fmla="*/ 13776 w 885600"/>
              <a:gd name="connsiteY32" fmla="*/ 509760 h 864000"/>
              <a:gd name="connsiteX33" fmla="*/ 60352 w 885600"/>
              <a:gd name="connsiteY33" fmla="*/ 384040 h 864000"/>
              <a:gd name="connsiteX34" fmla="*/ 188395 w 885600"/>
              <a:gd name="connsiteY34" fmla="*/ 169000 h 864000"/>
              <a:gd name="connsiteX35" fmla="*/ 259899 w 885600"/>
              <a:gd name="connsiteY35" fmla="*/ 87400 h 864000"/>
              <a:gd name="connsiteX36" fmla="*/ 339849 w 885600"/>
              <a:gd name="connsiteY36" fmla="*/ 27840 h 864000"/>
              <a:gd name="connsiteX37" fmla="*/ 412911 w 885600"/>
              <a:gd name="connsiteY37" fmla="*/ 2720 h 864000"/>
              <a:gd name="connsiteX38" fmla="*/ 432468 w 885600"/>
              <a:gd name="connsiteY38" fmla="*/ 600 h 864000"/>
              <a:gd name="connsiteX39" fmla="*/ 435748 w 885600"/>
              <a:gd name="connsiteY39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85600" h="864000">
                <a:moveTo>
                  <a:pt x="435748" y="0"/>
                </a:moveTo>
                <a:lnTo>
                  <a:pt x="449114" y="0"/>
                </a:lnTo>
                <a:cubicBezTo>
                  <a:pt x="452927" y="440"/>
                  <a:pt x="456699" y="920"/>
                  <a:pt x="460512" y="1280"/>
                </a:cubicBezTo>
                <a:cubicBezTo>
                  <a:pt x="483677" y="3480"/>
                  <a:pt x="505735" y="9760"/>
                  <a:pt x="526973" y="19160"/>
                </a:cubicBezTo>
                <a:cubicBezTo>
                  <a:pt x="552844" y="30640"/>
                  <a:pt x="576296" y="46080"/>
                  <a:pt x="598190" y="63960"/>
                </a:cubicBezTo>
                <a:cubicBezTo>
                  <a:pt x="625496" y="86200"/>
                  <a:pt x="649727" y="111560"/>
                  <a:pt x="672236" y="138600"/>
                </a:cubicBezTo>
                <a:cubicBezTo>
                  <a:pt x="705446" y="178560"/>
                  <a:pt x="734392" y="221520"/>
                  <a:pt x="761124" y="266040"/>
                </a:cubicBezTo>
                <a:cubicBezTo>
                  <a:pt x="788717" y="312040"/>
                  <a:pt x="814014" y="359240"/>
                  <a:pt x="835375" y="408480"/>
                </a:cubicBezTo>
                <a:cubicBezTo>
                  <a:pt x="850094" y="442280"/>
                  <a:pt x="862681" y="476880"/>
                  <a:pt x="871783" y="512640"/>
                </a:cubicBezTo>
                <a:cubicBezTo>
                  <a:pt x="878466" y="538920"/>
                  <a:pt x="883058" y="565560"/>
                  <a:pt x="884493" y="592640"/>
                </a:cubicBezTo>
                <a:cubicBezTo>
                  <a:pt x="884616" y="595000"/>
                  <a:pt x="885231" y="597280"/>
                  <a:pt x="885600" y="599600"/>
                </a:cubicBezTo>
                <a:lnTo>
                  <a:pt x="885600" y="616720"/>
                </a:lnTo>
                <a:cubicBezTo>
                  <a:pt x="885108" y="620280"/>
                  <a:pt x="884452" y="623800"/>
                  <a:pt x="884206" y="627360"/>
                </a:cubicBezTo>
                <a:cubicBezTo>
                  <a:pt x="883058" y="644120"/>
                  <a:pt x="880270" y="660600"/>
                  <a:pt x="875555" y="676720"/>
                </a:cubicBezTo>
                <a:cubicBezTo>
                  <a:pt x="863419" y="718280"/>
                  <a:pt x="839639" y="751800"/>
                  <a:pt x="805896" y="778440"/>
                </a:cubicBezTo>
                <a:cubicBezTo>
                  <a:pt x="782403" y="796960"/>
                  <a:pt x="756286" y="810680"/>
                  <a:pt x="728611" y="821600"/>
                </a:cubicBezTo>
                <a:cubicBezTo>
                  <a:pt x="698763" y="833360"/>
                  <a:pt x="667931" y="841520"/>
                  <a:pt x="636484" y="847600"/>
                </a:cubicBezTo>
                <a:cubicBezTo>
                  <a:pt x="603397" y="853960"/>
                  <a:pt x="569941" y="857920"/>
                  <a:pt x="536321" y="860400"/>
                </a:cubicBezTo>
                <a:cubicBezTo>
                  <a:pt x="508646" y="862400"/>
                  <a:pt x="480889" y="863320"/>
                  <a:pt x="453173" y="863600"/>
                </a:cubicBezTo>
                <a:cubicBezTo>
                  <a:pt x="451574" y="863640"/>
                  <a:pt x="449975" y="863880"/>
                  <a:pt x="448376" y="864000"/>
                </a:cubicBezTo>
                <a:lnTo>
                  <a:pt x="437224" y="864000"/>
                </a:lnTo>
                <a:cubicBezTo>
                  <a:pt x="436117" y="863880"/>
                  <a:pt x="435010" y="863640"/>
                  <a:pt x="433903" y="863600"/>
                </a:cubicBezTo>
                <a:cubicBezTo>
                  <a:pt x="412132" y="862960"/>
                  <a:pt x="390361" y="862600"/>
                  <a:pt x="368549" y="861600"/>
                </a:cubicBezTo>
                <a:cubicBezTo>
                  <a:pt x="346573" y="860640"/>
                  <a:pt x="324597" y="858600"/>
                  <a:pt x="302703" y="855920"/>
                </a:cubicBezTo>
                <a:cubicBezTo>
                  <a:pt x="275274" y="852600"/>
                  <a:pt x="248091" y="848040"/>
                  <a:pt x="221195" y="841640"/>
                </a:cubicBezTo>
                <a:cubicBezTo>
                  <a:pt x="188354" y="833760"/>
                  <a:pt x="156456" y="823280"/>
                  <a:pt x="126198" y="808040"/>
                </a:cubicBezTo>
                <a:cubicBezTo>
                  <a:pt x="101147" y="795400"/>
                  <a:pt x="78146" y="779840"/>
                  <a:pt x="58343" y="759800"/>
                </a:cubicBezTo>
                <a:cubicBezTo>
                  <a:pt x="30873" y="731960"/>
                  <a:pt x="13366" y="698760"/>
                  <a:pt x="5289" y="660520"/>
                </a:cubicBezTo>
                <a:cubicBezTo>
                  <a:pt x="2542" y="647640"/>
                  <a:pt x="697" y="634640"/>
                  <a:pt x="656" y="621440"/>
                </a:cubicBezTo>
                <a:cubicBezTo>
                  <a:pt x="656" y="619600"/>
                  <a:pt x="246" y="617800"/>
                  <a:pt x="0" y="615960"/>
                </a:cubicBezTo>
                <a:lnTo>
                  <a:pt x="0" y="599600"/>
                </a:lnTo>
                <a:cubicBezTo>
                  <a:pt x="205" y="598160"/>
                  <a:pt x="574" y="596720"/>
                  <a:pt x="615" y="595240"/>
                </a:cubicBezTo>
                <a:cubicBezTo>
                  <a:pt x="1107" y="566160"/>
                  <a:pt x="6519" y="537800"/>
                  <a:pt x="13776" y="509760"/>
                </a:cubicBezTo>
                <a:cubicBezTo>
                  <a:pt x="24969" y="466280"/>
                  <a:pt x="41164" y="424600"/>
                  <a:pt x="60352" y="384040"/>
                </a:cubicBezTo>
                <a:cubicBezTo>
                  <a:pt x="96186" y="308280"/>
                  <a:pt x="138293" y="236240"/>
                  <a:pt x="188395" y="169000"/>
                </a:cubicBezTo>
                <a:cubicBezTo>
                  <a:pt x="210043" y="139920"/>
                  <a:pt x="233618" y="112440"/>
                  <a:pt x="259899" y="87400"/>
                </a:cubicBezTo>
                <a:cubicBezTo>
                  <a:pt x="284130" y="64280"/>
                  <a:pt x="310288" y="43720"/>
                  <a:pt x="339849" y="27840"/>
                </a:cubicBezTo>
                <a:cubicBezTo>
                  <a:pt x="362850" y="15480"/>
                  <a:pt x="387040" y="6600"/>
                  <a:pt x="412911" y="2720"/>
                </a:cubicBezTo>
                <a:cubicBezTo>
                  <a:pt x="419389" y="1720"/>
                  <a:pt x="425949" y="1320"/>
                  <a:pt x="432468" y="600"/>
                </a:cubicBezTo>
                <a:cubicBezTo>
                  <a:pt x="433575" y="520"/>
                  <a:pt x="434641" y="200"/>
                  <a:pt x="43574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77" name="Picture Placeholder 76">
            <a:extLst>
              <a:ext uri="{FF2B5EF4-FFF2-40B4-BE49-F238E27FC236}">
                <a16:creationId xmlns:a16="http://schemas.microsoft.com/office/drawing/2014/main" id="{6BEA26F5-8294-46CA-B66E-A026D596B5ED}"/>
              </a:ext>
            </a:extLst>
          </p:cNvPr>
          <p:cNvSpPr>
            <a:spLocks noGrp="1"/>
          </p:cNvSpPr>
          <p:nvPr>
            <p:ph type="pic" sz="quarter" idx="88"/>
          </p:nvPr>
        </p:nvSpPr>
        <p:spPr>
          <a:xfrm>
            <a:off x="4366387" y="3121390"/>
            <a:ext cx="885600" cy="864000"/>
          </a:xfrm>
          <a:custGeom>
            <a:avLst/>
            <a:gdLst>
              <a:gd name="connsiteX0" fmla="*/ 435748 w 885600"/>
              <a:gd name="connsiteY0" fmla="*/ 0 h 864000"/>
              <a:gd name="connsiteX1" fmla="*/ 449114 w 885600"/>
              <a:gd name="connsiteY1" fmla="*/ 0 h 864000"/>
              <a:gd name="connsiteX2" fmla="*/ 460512 w 885600"/>
              <a:gd name="connsiteY2" fmla="*/ 1280 h 864000"/>
              <a:gd name="connsiteX3" fmla="*/ 526973 w 885600"/>
              <a:gd name="connsiteY3" fmla="*/ 19160 h 864000"/>
              <a:gd name="connsiteX4" fmla="*/ 598190 w 885600"/>
              <a:gd name="connsiteY4" fmla="*/ 63960 h 864000"/>
              <a:gd name="connsiteX5" fmla="*/ 672236 w 885600"/>
              <a:gd name="connsiteY5" fmla="*/ 138600 h 864000"/>
              <a:gd name="connsiteX6" fmla="*/ 761124 w 885600"/>
              <a:gd name="connsiteY6" fmla="*/ 266040 h 864000"/>
              <a:gd name="connsiteX7" fmla="*/ 835375 w 885600"/>
              <a:gd name="connsiteY7" fmla="*/ 408480 h 864000"/>
              <a:gd name="connsiteX8" fmla="*/ 871783 w 885600"/>
              <a:gd name="connsiteY8" fmla="*/ 512640 h 864000"/>
              <a:gd name="connsiteX9" fmla="*/ 884493 w 885600"/>
              <a:gd name="connsiteY9" fmla="*/ 592640 h 864000"/>
              <a:gd name="connsiteX10" fmla="*/ 885600 w 885600"/>
              <a:gd name="connsiteY10" fmla="*/ 599600 h 864000"/>
              <a:gd name="connsiteX11" fmla="*/ 885600 w 885600"/>
              <a:gd name="connsiteY11" fmla="*/ 616720 h 864000"/>
              <a:gd name="connsiteX12" fmla="*/ 884206 w 885600"/>
              <a:gd name="connsiteY12" fmla="*/ 627360 h 864000"/>
              <a:gd name="connsiteX13" fmla="*/ 875555 w 885600"/>
              <a:gd name="connsiteY13" fmla="*/ 676720 h 864000"/>
              <a:gd name="connsiteX14" fmla="*/ 805896 w 885600"/>
              <a:gd name="connsiteY14" fmla="*/ 778440 h 864000"/>
              <a:gd name="connsiteX15" fmla="*/ 728611 w 885600"/>
              <a:gd name="connsiteY15" fmla="*/ 821600 h 864000"/>
              <a:gd name="connsiteX16" fmla="*/ 636484 w 885600"/>
              <a:gd name="connsiteY16" fmla="*/ 847600 h 864000"/>
              <a:gd name="connsiteX17" fmla="*/ 536321 w 885600"/>
              <a:gd name="connsiteY17" fmla="*/ 860400 h 864000"/>
              <a:gd name="connsiteX18" fmla="*/ 453173 w 885600"/>
              <a:gd name="connsiteY18" fmla="*/ 863600 h 864000"/>
              <a:gd name="connsiteX19" fmla="*/ 448376 w 885600"/>
              <a:gd name="connsiteY19" fmla="*/ 864000 h 864000"/>
              <a:gd name="connsiteX20" fmla="*/ 437224 w 885600"/>
              <a:gd name="connsiteY20" fmla="*/ 864000 h 864000"/>
              <a:gd name="connsiteX21" fmla="*/ 433903 w 885600"/>
              <a:gd name="connsiteY21" fmla="*/ 863600 h 864000"/>
              <a:gd name="connsiteX22" fmla="*/ 368549 w 885600"/>
              <a:gd name="connsiteY22" fmla="*/ 861600 h 864000"/>
              <a:gd name="connsiteX23" fmla="*/ 302703 w 885600"/>
              <a:gd name="connsiteY23" fmla="*/ 855920 h 864000"/>
              <a:gd name="connsiteX24" fmla="*/ 221195 w 885600"/>
              <a:gd name="connsiteY24" fmla="*/ 841640 h 864000"/>
              <a:gd name="connsiteX25" fmla="*/ 126198 w 885600"/>
              <a:gd name="connsiteY25" fmla="*/ 808040 h 864000"/>
              <a:gd name="connsiteX26" fmla="*/ 58343 w 885600"/>
              <a:gd name="connsiteY26" fmla="*/ 759800 h 864000"/>
              <a:gd name="connsiteX27" fmla="*/ 5289 w 885600"/>
              <a:gd name="connsiteY27" fmla="*/ 660520 h 864000"/>
              <a:gd name="connsiteX28" fmla="*/ 656 w 885600"/>
              <a:gd name="connsiteY28" fmla="*/ 621440 h 864000"/>
              <a:gd name="connsiteX29" fmla="*/ 0 w 885600"/>
              <a:gd name="connsiteY29" fmla="*/ 615960 h 864000"/>
              <a:gd name="connsiteX30" fmla="*/ 0 w 885600"/>
              <a:gd name="connsiteY30" fmla="*/ 599600 h 864000"/>
              <a:gd name="connsiteX31" fmla="*/ 615 w 885600"/>
              <a:gd name="connsiteY31" fmla="*/ 595240 h 864000"/>
              <a:gd name="connsiteX32" fmla="*/ 13776 w 885600"/>
              <a:gd name="connsiteY32" fmla="*/ 509760 h 864000"/>
              <a:gd name="connsiteX33" fmla="*/ 60352 w 885600"/>
              <a:gd name="connsiteY33" fmla="*/ 384040 h 864000"/>
              <a:gd name="connsiteX34" fmla="*/ 188395 w 885600"/>
              <a:gd name="connsiteY34" fmla="*/ 169000 h 864000"/>
              <a:gd name="connsiteX35" fmla="*/ 259899 w 885600"/>
              <a:gd name="connsiteY35" fmla="*/ 87400 h 864000"/>
              <a:gd name="connsiteX36" fmla="*/ 339849 w 885600"/>
              <a:gd name="connsiteY36" fmla="*/ 27840 h 864000"/>
              <a:gd name="connsiteX37" fmla="*/ 412911 w 885600"/>
              <a:gd name="connsiteY37" fmla="*/ 2720 h 864000"/>
              <a:gd name="connsiteX38" fmla="*/ 432468 w 885600"/>
              <a:gd name="connsiteY38" fmla="*/ 600 h 864000"/>
              <a:gd name="connsiteX39" fmla="*/ 435748 w 885600"/>
              <a:gd name="connsiteY39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85600" h="864000">
                <a:moveTo>
                  <a:pt x="435748" y="0"/>
                </a:moveTo>
                <a:lnTo>
                  <a:pt x="449114" y="0"/>
                </a:lnTo>
                <a:cubicBezTo>
                  <a:pt x="452927" y="440"/>
                  <a:pt x="456699" y="920"/>
                  <a:pt x="460512" y="1280"/>
                </a:cubicBezTo>
                <a:cubicBezTo>
                  <a:pt x="483677" y="3480"/>
                  <a:pt x="505735" y="9760"/>
                  <a:pt x="526973" y="19160"/>
                </a:cubicBezTo>
                <a:cubicBezTo>
                  <a:pt x="552844" y="30640"/>
                  <a:pt x="576296" y="46080"/>
                  <a:pt x="598190" y="63960"/>
                </a:cubicBezTo>
                <a:cubicBezTo>
                  <a:pt x="625496" y="86200"/>
                  <a:pt x="649727" y="111560"/>
                  <a:pt x="672236" y="138600"/>
                </a:cubicBezTo>
                <a:cubicBezTo>
                  <a:pt x="705446" y="178560"/>
                  <a:pt x="734392" y="221520"/>
                  <a:pt x="761124" y="266040"/>
                </a:cubicBezTo>
                <a:cubicBezTo>
                  <a:pt x="788717" y="312040"/>
                  <a:pt x="814014" y="359240"/>
                  <a:pt x="835375" y="408480"/>
                </a:cubicBezTo>
                <a:cubicBezTo>
                  <a:pt x="850094" y="442280"/>
                  <a:pt x="862681" y="476880"/>
                  <a:pt x="871783" y="512640"/>
                </a:cubicBezTo>
                <a:cubicBezTo>
                  <a:pt x="878466" y="538920"/>
                  <a:pt x="883058" y="565560"/>
                  <a:pt x="884493" y="592640"/>
                </a:cubicBezTo>
                <a:cubicBezTo>
                  <a:pt x="884616" y="595000"/>
                  <a:pt x="885231" y="597280"/>
                  <a:pt x="885600" y="599600"/>
                </a:cubicBezTo>
                <a:lnTo>
                  <a:pt x="885600" y="616720"/>
                </a:lnTo>
                <a:cubicBezTo>
                  <a:pt x="885108" y="620280"/>
                  <a:pt x="884452" y="623800"/>
                  <a:pt x="884206" y="627360"/>
                </a:cubicBezTo>
                <a:cubicBezTo>
                  <a:pt x="883058" y="644120"/>
                  <a:pt x="880270" y="660600"/>
                  <a:pt x="875555" y="676720"/>
                </a:cubicBezTo>
                <a:cubicBezTo>
                  <a:pt x="863419" y="718280"/>
                  <a:pt x="839639" y="751800"/>
                  <a:pt x="805896" y="778440"/>
                </a:cubicBezTo>
                <a:cubicBezTo>
                  <a:pt x="782403" y="796960"/>
                  <a:pt x="756286" y="810680"/>
                  <a:pt x="728611" y="821600"/>
                </a:cubicBezTo>
                <a:cubicBezTo>
                  <a:pt x="698763" y="833360"/>
                  <a:pt x="667931" y="841520"/>
                  <a:pt x="636484" y="847600"/>
                </a:cubicBezTo>
                <a:cubicBezTo>
                  <a:pt x="603397" y="853960"/>
                  <a:pt x="569941" y="857920"/>
                  <a:pt x="536321" y="860400"/>
                </a:cubicBezTo>
                <a:cubicBezTo>
                  <a:pt x="508646" y="862400"/>
                  <a:pt x="480889" y="863320"/>
                  <a:pt x="453173" y="863600"/>
                </a:cubicBezTo>
                <a:cubicBezTo>
                  <a:pt x="451574" y="863640"/>
                  <a:pt x="449975" y="863880"/>
                  <a:pt x="448376" y="864000"/>
                </a:cubicBezTo>
                <a:lnTo>
                  <a:pt x="437224" y="864000"/>
                </a:lnTo>
                <a:cubicBezTo>
                  <a:pt x="436117" y="863880"/>
                  <a:pt x="435010" y="863640"/>
                  <a:pt x="433903" y="863600"/>
                </a:cubicBezTo>
                <a:cubicBezTo>
                  <a:pt x="412132" y="862960"/>
                  <a:pt x="390361" y="862600"/>
                  <a:pt x="368549" y="861600"/>
                </a:cubicBezTo>
                <a:cubicBezTo>
                  <a:pt x="346573" y="860640"/>
                  <a:pt x="324597" y="858600"/>
                  <a:pt x="302703" y="855920"/>
                </a:cubicBezTo>
                <a:cubicBezTo>
                  <a:pt x="275274" y="852600"/>
                  <a:pt x="248091" y="848040"/>
                  <a:pt x="221195" y="841640"/>
                </a:cubicBezTo>
                <a:cubicBezTo>
                  <a:pt x="188354" y="833760"/>
                  <a:pt x="156456" y="823280"/>
                  <a:pt x="126198" y="808040"/>
                </a:cubicBezTo>
                <a:cubicBezTo>
                  <a:pt x="101147" y="795400"/>
                  <a:pt x="78146" y="779840"/>
                  <a:pt x="58343" y="759800"/>
                </a:cubicBezTo>
                <a:cubicBezTo>
                  <a:pt x="30873" y="731960"/>
                  <a:pt x="13366" y="698760"/>
                  <a:pt x="5289" y="660520"/>
                </a:cubicBezTo>
                <a:cubicBezTo>
                  <a:pt x="2542" y="647640"/>
                  <a:pt x="697" y="634640"/>
                  <a:pt x="656" y="621440"/>
                </a:cubicBezTo>
                <a:cubicBezTo>
                  <a:pt x="656" y="619600"/>
                  <a:pt x="246" y="617800"/>
                  <a:pt x="0" y="615960"/>
                </a:cubicBezTo>
                <a:lnTo>
                  <a:pt x="0" y="599600"/>
                </a:lnTo>
                <a:cubicBezTo>
                  <a:pt x="205" y="598160"/>
                  <a:pt x="574" y="596720"/>
                  <a:pt x="615" y="595240"/>
                </a:cubicBezTo>
                <a:cubicBezTo>
                  <a:pt x="1107" y="566160"/>
                  <a:pt x="6519" y="537800"/>
                  <a:pt x="13776" y="509760"/>
                </a:cubicBezTo>
                <a:cubicBezTo>
                  <a:pt x="24969" y="466280"/>
                  <a:pt x="41164" y="424600"/>
                  <a:pt x="60352" y="384040"/>
                </a:cubicBezTo>
                <a:cubicBezTo>
                  <a:pt x="96186" y="308280"/>
                  <a:pt x="138293" y="236240"/>
                  <a:pt x="188395" y="169000"/>
                </a:cubicBezTo>
                <a:cubicBezTo>
                  <a:pt x="210043" y="139920"/>
                  <a:pt x="233618" y="112440"/>
                  <a:pt x="259899" y="87400"/>
                </a:cubicBezTo>
                <a:cubicBezTo>
                  <a:pt x="284130" y="64280"/>
                  <a:pt x="310288" y="43720"/>
                  <a:pt x="339849" y="27840"/>
                </a:cubicBezTo>
                <a:cubicBezTo>
                  <a:pt x="362850" y="15480"/>
                  <a:pt x="387040" y="6600"/>
                  <a:pt x="412911" y="2720"/>
                </a:cubicBezTo>
                <a:cubicBezTo>
                  <a:pt x="419389" y="1720"/>
                  <a:pt x="425949" y="1320"/>
                  <a:pt x="432468" y="600"/>
                </a:cubicBezTo>
                <a:cubicBezTo>
                  <a:pt x="433575" y="520"/>
                  <a:pt x="434641" y="200"/>
                  <a:pt x="43574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78" name="Picture Placeholder 77">
            <a:extLst>
              <a:ext uri="{FF2B5EF4-FFF2-40B4-BE49-F238E27FC236}">
                <a16:creationId xmlns:a16="http://schemas.microsoft.com/office/drawing/2014/main" id="{3CA54A82-AA7B-4842-A1C9-B3AFB3F6BCED}"/>
              </a:ext>
            </a:extLst>
          </p:cNvPr>
          <p:cNvSpPr>
            <a:spLocks noGrp="1"/>
          </p:cNvSpPr>
          <p:nvPr>
            <p:ph type="pic" sz="quarter" idx="89"/>
          </p:nvPr>
        </p:nvSpPr>
        <p:spPr>
          <a:xfrm>
            <a:off x="4366387" y="4795004"/>
            <a:ext cx="885600" cy="864000"/>
          </a:xfrm>
          <a:custGeom>
            <a:avLst/>
            <a:gdLst>
              <a:gd name="connsiteX0" fmla="*/ 435748 w 885600"/>
              <a:gd name="connsiteY0" fmla="*/ 0 h 864000"/>
              <a:gd name="connsiteX1" fmla="*/ 449114 w 885600"/>
              <a:gd name="connsiteY1" fmla="*/ 0 h 864000"/>
              <a:gd name="connsiteX2" fmla="*/ 460512 w 885600"/>
              <a:gd name="connsiteY2" fmla="*/ 1280 h 864000"/>
              <a:gd name="connsiteX3" fmla="*/ 526973 w 885600"/>
              <a:gd name="connsiteY3" fmla="*/ 19160 h 864000"/>
              <a:gd name="connsiteX4" fmla="*/ 598190 w 885600"/>
              <a:gd name="connsiteY4" fmla="*/ 63960 h 864000"/>
              <a:gd name="connsiteX5" fmla="*/ 672236 w 885600"/>
              <a:gd name="connsiteY5" fmla="*/ 138600 h 864000"/>
              <a:gd name="connsiteX6" fmla="*/ 761124 w 885600"/>
              <a:gd name="connsiteY6" fmla="*/ 266040 h 864000"/>
              <a:gd name="connsiteX7" fmla="*/ 835375 w 885600"/>
              <a:gd name="connsiteY7" fmla="*/ 408480 h 864000"/>
              <a:gd name="connsiteX8" fmla="*/ 871783 w 885600"/>
              <a:gd name="connsiteY8" fmla="*/ 512640 h 864000"/>
              <a:gd name="connsiteX9" fmla="*/ 884493 w 885600"/>
              <a:gd name="connsiteY9" fmla="*/ 592640 h 864000"/>
              <a:gd name="connsiteX10" fmla="*/ 885600 w 885600"/>
              <a:gd name="connsiteY10" fmla="*/ 599600 h 864000"/>
              <a:gd name="connsiteX11" fmla="*/ 885600 w 885600"/>
              <a:gd name="connsiteY11" fmla="*/ 616720 h 864000"/>
              <a:gd name="connsiteX12" fmla="*/ 884206 w 885600"/>
              <a:gd name="connsiteY12" fmla="*/ 627360 h 864000"/>
              <a:gd name="connsiteX13" fmla="*/ 875555 w 885600"/>
              <a:gd name="connsiteY13" fmla="*/ 676720 h 864000"/>
              <a:gd name="connsiteX14" fmla="*/ 805896 w 885600"/>
              <a:gd name="connsiteY14" fmla="*/ 778440 h 864000"/>
              <a:gd name="connsiteX15" fmla="*/ 728611 w 885600"/>
              <a:gd name="connsiteY15" fmla="*/ 821600 h 864000"/>
              <a:gd name="connsiteX16" fmla="*/ 636484 w 885600"/>
              <a:gd name="connsiteY16" fmla="*/ 847600 h 864000"/>
              <a:gd name="connsiteX17" fmla="*/ 536321 w 885600"/>
              <a:gd name="connsiteY17" fmla="*/ 860400 h 864000"/>
              <a:gd name="connsiteX18" fmla="*/ 453173 w 885600"/>
              <a:gd name="connsiteY18" fmla="*/ 863600 h 864000"/>
              <a:gd name="connsiteX19" fmla="*/ 448376 w 885600"/>
              <a:gd name="connsiteY19" fmla="*/ 864000 h 864000"/>
              <a:gd name="connsiteX20" fmla="*/ 437224 w 885600"/>
              <a:gd name="connsiteY20" fmla="*/ 864000 h 864000"/>
              <a:gd name="connsiteX21" fmla="*/ 433903 w 885600"/>
              <a:gd name="connsiteY21" fmla="*/ 863600 h 864000"/>
              <a:gd name="connsiteX22" fmla="*/ 368549 w 885600"/>
              <a:gd name="connsiteY22" fmla="*/ 861600 h 864000"/>
              <a:gd name="connsiteX23" fmla="*/ 302703 w 885600"/>
              <a:gd name="connsiteY23" fmla="*/ 855920 h 864000"/>
              <a:gd name="connsiteX24" fmla="*/ 221195 w 885600"/>
              <a:gd name="connsiteY24" fmla="*/ 841640 h 864000"/>
              <a:gd name="connsiteX25" fmla="*/ 126198 w 885600"/>
              <a:gd name="connsiteY25" fmla="*/ 808040 h 864000"/>
              <a:gd name="connsiteX26" fmla="*/ 58343 w 885600"/>
              <a:gd name="connsiteY26" fmla="*/ 759800 h 864000"/>
              <a:gd name="connsiteX27" fmla="*/ 5289 w 885600"/>
              <a:gd name="connsiteY27" fmla="*/ 660520 h 864000"/>
              <a:gd name="connsiteX28" fmla="*/ 656 w 885600"/>
              <a:gd name="connsiteY28" fmla="*/ 621440 h 864000"/>
              <a:gd name="connsiteX29" fmla="*/ 0 w 885600"/>
              <a:gd name="connsiteY29" fmla="*/ 615960 h 864000"/>
              <a:gd name="connsiteX30" fmla="*/ 0 w 885600"/>
              <a:gd name="connsiteY30" fmla="*/ 599600 h 864000"/>
              <a:gd name="connsiteX31" fmla="*/ 615 w 885600"/>
              <a:gd name="connsiteY31" fmla="*/ 595240 h 864000"/>
              <a:gd name="connsiteX32" fmla="*/ 13776 w 885600"/>
              <a:gd name="connsiteY32" fmla="*/ 509760 h 864000"/>
              <a:gd name="connsiteX33" fmla="*/ 60352 w 885600"/>
              <a:gd name="connsiteY33" fmla="*/ 384040 h 864000"/>
              <a:gd name="connsiteX34" fmla="*/ 188395 w 885600"/>
              <a:gd name="connsiteY34" fmla="*/ 169000 h 864000"/>
              <a:gd name="connsiteX35" fmla="*/ 259899 w 885600"/>
              <a:gd name="connsiteY35" fmla="*/ 87400 h 864000"/>
              <a:gd name="connsiteX36" fmla="*/ 339849 w 885600"/>
              <a:gd name="connsiteY36" fmla="*/ 27840 h 864000"/>
              <a:gd name="connsiteX37" fmla="*/ 412911 w 885600"/>
              <a:gd name="connsiteY37" fmla="*/ 2720 h 864000"/>
              <a:gd name="connsiteX38" fmla="*/ 432468 w 885600"/>
              <a:gd name="connsiteY38" fmla="*/ 600 h 864000"/>
              <a:gd name="connsiteX39" fmla="*/ 435748 w 885600"/>
              <a:gd name="connsiteY39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85600" h="864000">
                <a:moveTo>
                  <a:pt x="435748" y="0"/>
                </a:moveTo>
                <a:lnTo>
                  <a:pt x="449114" y="0"/>
                </a:lnTo>
                <a:cubicBezTo>
                  <a:pt x="452927" y="440"/>
                  <a:pt x="456699" y="920"/>
                  <a:pt x="460512" y="1280"/>
                </a:cubicBezTo>
                <a:cubicBezTo>
                  <a:pt x="483677" y="3480"/>
                  <a:pt x="505735" y="9760"/>
                  <a:pt x="526973" y="19160"/>
                </a:cubicBezTo>
                <a:cubicBezTo>
                  <a:pt x="552844" y="30640"/>
                  <a:pt x="576296" y="46080"/>
                  <a:pt x="598190" y="63960"/>
                </a:cubicBezTo>
                <a:cubicBezTo>
                  <a:pt x="625496" y="86200"/>
                  <a:pt x="649727" y="111560"/>
                  <a:pt x="672236" y="138600"/>
                </a:cubicBezTo>
                <a:cubicBezTo>
                  <a:pt x="705446" y="178560"/>
                  <a:pt x="734392" y="221520"/>
                  <a:pt x="761124" y="266040"/>
                </a:cubicBezTo>
                <a:cubicBezTo>
                  <a:pt x="788717" y="312040"/>
                  <a:pt x="814014" y="359240"/>
                  <a:pt x="835375" y="408480"/>
                </a:cubicBezTo>
                <a:cubicBezTo>
                  <a:pt x="850094" y="442280"/>
                  <a:pt x="862681" y="476880"/>
                  <a:pt x="871783" y="512640"/>
                </a:cubicBezTo>
                <a:cubicBezTo>
                  <a:pt x="878466" y="538920"/>
                  <a:pt x="883058" y="565560"/>
                  <a:pt x="884493" y="592640"/>
                </a:cubicBezTo>
                <a:cubicBezTo>
                  <a:pt x="884616" y="595000"/>
                  <a:pt x="885231" y="597280"/>
                  <a:pt x="885600" y="599600"/>
                </a:cubicBezTo>
                <a:lnTo>
                  <a:pt x="885600" y="616720"/>
                </a:lnTo>
                <a:cubicBezTo>
                  <a:pt x="885108" y="620280"/>
                  <a:pt x="884452" y="623800"/>
                  <a:pt x="884206" y="627360"/>
                </a:cubicBezTo>
                <a:cubicBezTo>
                  <a:pt x="883058" y="644120"/>
                  <a:pt x="880270" y="660600"/>
                  <a:pt x="875555" y="676720"/>
                </a:cubicBezTo>
                <a:cubicBezTo>
                  <a:pt x="863419" y="718280"/>
                  <a:pt x="839639" y="751800"/>
                  <a:pt x="805896" y="778440"/>
                </a:cubicBezTo>
                <a:cubicBezTo>
                  <a:pt x="782403" y="796960"/>
                  <a:pt x="756286" y="810680"/>
                  <a:pt x="728611" y="821600"/>
                </a:cubicBezTo>
                <a:cubicBezTo>
                  <a:pt x="698763" y="833360"/>
                  <a:pt x="667931" y="841520"/>
                  <a:pt x="636484" y="847600"/>
                </a:cubicBezTo>
                <a:cubicBezTo>
                  <a:pt x="603397" y="853960"/>
                  <a:pt x="569941" y="857920"/>
                  <a:pt x="536321" y="860400"/>
                </a:cubicBezTo>
                <a:cubicBezTo>
                  <a:pt x="508646" y="862400"/>
                  <a:pt x="480889" y="863320"/>
                  <a:pt x="453173" y="863600"/>
                </a:cubicBezTo>
                <a:cubicBezTo>
                  <a:pt x="451574" y="863640"/>
                  <a:pt x="449975" y="863880"/>
                  <a:pt x="448376" y="864000"/>
                </a:cubicBezTo>
                <a:lnTo>
                  <a:pt x="437224" y="864000"/>
                </a:lnTo>
                <a:cubicBezTo>
                  <a:pt x="436117" y="863880"/>
                  <a:pt x="435010" y="863640"/>
                  <a:pt x="433903" y="863600"/>
                </a:cubicBezTo>
                <a:cubicBezTo>
                  <a:pt x="412132" y="862960"/>
                  <a:pt x="390361" y="862600"/>
                  <a:pt x="368549" y="861600"/>
                </a:cubicBezTo>
                <a:cubicBezTo>
                  <a:pt x="346573" y="860640"/>
                  <a:pt x="324597" y="858600"/>
                  <a:pt x="302703" y="855920"/>
                </a:cubicBezTo>
                <a:cubicBezTo>
                  <a:pt x="275274" y="852600"/>
                  <a:pt x="248091" y="848040"/>
                  <a:pt x="221195" y="841640"/>
                </a:cubicBezTo>
                <a:cubicBezTo>
                  <a:pt x="188354" y="833760"/>
                  <a:pt x="156456" y="823280"/>
                  <a:pt x="126198" y="808040"/>
                </a:cubicBezTo>
                <a:cubicBezTo>
                  <a:pt x="101147" y="795400"/>
                  <a:pt x="78146" y="779840"/>
                  <a:pt x="58343" y="759800"/>
                </a:cubicBezTo>
                <a:cubicBezTo>
                  <a:pt x="30873" y="731960"/>
                  <a:pt x="13366" y="698760"/>
                  <a:pt x="5289" y="660520"/>
                </a:cubicBezTo>
                <a:cubicBezTo>
                  <a:pt x="2542" y="647640"/>
                  <a:pt x="697" y="634640"/>
                  <a:pt x="656" y="621440"/>
                </a:cubicBezTo>
                <a:cubicBezTo>
                  <a:pt x="656" y="619600"/>
                  <a:pt x="246" y="617800"/>
                  <a:pt x="0" y="615960"/>
                </a:cubicBezTo>
                <a:lnTo>
                  <a:pt x="0" y="599600"/>
                </a:lnTo>
                <a:cubicBezTo>
                  <a:pt x="205" y="598160"/>
                  <a:pt x="574" y="596720"/>
                  <a:pt x="615" y="595240"/>
                </a:cubicBezTo>
                <a:cubicBezTo>
                  <a:pt x="1107" y="566160"/>
                  <a:pt x="6519" y="537800"/>
                  <a:pt x="13776" y="509760"/>
                </a:cubicBezTo>
                <a:cubicBezTo>
                  <a:pt x="24969" y="466280"/>
                  <a:pt x="41164" y="424600"/>
                  <a:pt x="60352" y="384040"/>
                </a:cubicBezTo>
                <a:cubicBezTo>
                  <a:pt x="96186" y="308280"/>
                  <a:pt x="138293" y="236240"/>
                  <a:pt x="188395" y="169000"/>
                </a:cubicBezTo>
                <a:cubicBezTo>
                  <a:pt x="210043" y="139920"/>
                  <a:pt x="233618" y="112440"/>
                  <a:pt x="259899" y="87400"/>
                </a:cubicBezTo>
                <a:cubicBezTo>
                  <a:pt x="284130" y="64280"/>
                  <a:pt x="310288" y="43720"/>
                  <a:pt x="339849" y="27840"/>
                </a:cubicBezTo>
                <a:cubicBezTo>
                  <a:pt x="362850" y="15480"/>
                  <a:pt x="387040" y="6600"/>
                  <a:pt x="412911" y="2720"/>
                </a:cubicBezTo>
                <a:cubicBezTo>
                  <a:pt x="419389" y="1720"/>
                  <a:pt x="425949" y="1320"/>
                  <a:pt x="432468" y="600"/>
                </a:cubicBezTo>
                <a:cubicBezTo>
                  <a:pt x="433575" y="520"/>
                  <a:pt x="434641" y="200"/>
                  <a:pt x="43574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id="{5E04DF38-BEDA-4381-B869-F27D50EBEF28}"/>
              </a:ext>
            </a:extLst>
          </p:cNvPr>
          <p:cNvSpPr>
            <a:spLocks noGrp="1"/>
          </p:cNvSpPr>
          <p:nvPr>
            <p:ph type="pic" sz="quarter" idx="90"/>
          </p:nvPr>
        </p:nvSpPr>
        <p:spPr>
          <a:xfrm>
            <a:off x="6940583" y="1410881"/>
            <a:ext cx="885600" cy="864000"/>
          </a:xfrm>
          <a:custGeom>
            <a:avLst/>
            <a:gdLst>
              <a:gd name="connsiteX0" fmla="*/ 435748 w 885600"/>
              <a:gd name="connsiteY0" fmla="*/ 0 h 864000"/>
              <a:gd name="connsiteX1" fmla="*/ 449114 w 885600"/>
              <a:gd name="connsiteY1" fmla="*/ 0 h 864000"/>
              <a:gd name="connsiteX2" fmla="*/ 460512 w 885600"/>
              <a:gd name="connsiteY2" fmla="*/ 1280 h 864000"/>
              <a:gd name="connsiteX3" fmla="*/ 526973 w 885600"/>
              <a:gd name="connsiteY3" fmla="*/ 19160 h 864000"/>
              <a:gd name="connsiteX4" fmla="*/ 598190 w 885600"/>
              <a:gd name="connsiteY4" fmla="*/ 63960 h 864000"/>
              <a:gd name="connsiteX5" fmla="*/ 672236 w 885600"/>
              <a:gd name="connsiteY5" fmla="*/ 138600 h 864000"/>
              <a:gd name="connsiteX6" fmla="*/ 761124 w 885600"/>
              <a:gd name="connsiteY6" fmla="*/ 266040 h 864000"/>
              <a:gd name="connsiteX7" fmla="*/ 835375 w 885600"/>
              <a:gd name="connsiteY7" fmla="*/ 408480 h 864000"/>
              <a:gd name="connsiteX8" fmla="*/ 871783 w 885600"/>
              <a:gd name="connsiteY8" fmla="*/ 512640 h 864000"/>
              <a:gd name="connsiteX9" fmla="*/ 884493 w 885600"/>
              <a:gd name="connsiteY9" fmla="*/ 592640 h 864000"/>
              <a:gd name="connsiteX10" fmla="*/ 885600 w 885600"/>
              <a:gd name="connsiteY10" fmla="*/ 599600 h 864000"/>
              <a:gd name="connsiteX11" fmla="*/ 885600 w 885600"/>
              <a:gd name="connsiteY11" fmla="*/ 616720 h 864000"/>
              <a:gd name="connsiteX12" fmla="*/ 884206 w 885600"/>
              <a:gd name="connsiteY12" fmla="*/ 627360 h 864000"/>
              <a:gd name="connsiteX13" fmla="*/ 875555 w 885600"/>
              <a:gd name="connsiteY13" fmla="*/ 676720 h 864000"/>
              <a:gd name="connsiteX14" fmla="*/ 805896 w 885600"/>
              <a:gd name="connsiteY14" fmla="*/ 778440 h 864000"/>
              <a:gd name="connsiteX15" fmla="*/ 728611 w 885600"/>
              <a:gd name="connsiteY15" fmla="*/ 821600 h 864000"/>
              <a:gd name="connsiteX16" fmla="*/ 636484 w 885600"/>
              <a:gd name="connsiteY16" fmla="*/ 847600 h 864000"/>
              <a:gd name="connsiteX17" fmla="*/ 536321 w 885600"/>
              <a:gd name="connsiteY17" fmla="*/ 860400 h 864000"/>
              <a:gd name="connsiteX18" fmla="*/ 453173 w 885600"/>
              <a:gd name="connsiteY18" fmla="*/ 863600 h 864000"/>
              <a:gd name="connsiteX19" fmla="*/ 448376 w 885600"/>
              <a:gd name="connsiteY19" fmla="*/ 864000 h 864000"/>
              <a:gd name="connsiteX20" fmla="*/ 437224 w 885600"/>
              <a:gd name="connsiteY20" fmla="*/ 864000 h 864000"/>
              <a:gd name="connsiteX21" fmla="*/ 433903 w 885600"/>
              <a:gd name="connsiteY21" fmla="*/ 863600 h 864000"/>
              <a:gd name="connsiteX22" fmla="*/ 368549 w 885600"/>
              <a:gd name="connsiteY22" fmla="*/ 861600 h 864000"/>
              <a:gd name="connsiteX23" fmla="*/ 302703 w 885600"/>
              <a:gd name="connsiteY23" fmla="*/ 855920 h 864000"/>
              <a:gd name="connsiteX24" fmla="*/ 221195 w 885600"/>
              <a:gd name="connsiteY24" fmla="*/ 841640 h 864000"/>
              <a:gd name="connsiteX25" fmla="*/ 126198 w 885600"/>
              <a:gd name="connsiteY25" fmla="*/ 808040 h 864000"/>
              <a:gd name="connsiteX26" fmla="*/ 58343 w 885600"/>
              <a:gd name="connsiteY26" fmla="*/ 759800 h 864000"/>
              <a:gd name="connsiteX27" fmla="*/ 5289 w 885600"/>
              <a:gd name="connsiteY27" fmla="*/ 660520 h 864000"/>
              <a:gd name="connsiteX28" fmla="*/ 656 w 885600"/>
              <a:gd name="connsiteY28" fmla="*/ 621440 h 864000"/>
              <a:gd name="connsiteX29" fmla="*/ 0 w 885600"/>
              <a:gd name="connsiteY29" fmla="*/ 615960 h 864000"/>
              <a:gd name="connsiteX30" fmla="*/ 0 w 885600"/>
              <a:gd name="connsiteY30" fmla="*/ 599600 h 864000"/>
              <a:gd name="connsiteX31" fmla="*/ 615 w 885600"/>
              <a:gd name="connsiteY31" fmla="*/ 595240 h 864000"/>
              <a:gd name="connsiteX32" fmla="*/ 13776 w 885600"/>
              <a:gd name="connsiteY32" fmla="*/ 509760 h 864000"/>
              <a:gd name="connsiteX33" fmla="*/ 60352 w 885600"/>
              <a:gd name="connsiteY33" fmla="*/ 384040 h 864000"/>
              <a:gd name="connsiteX34" fmla="*/ 188395 w 885600"/>
              <a:gd name="connsiteY34" fmla="*/ 169000 h 864000"/>
              <a:gd name="connsiteX35" fmla="*/ 259899 w 885600"/>
              <a:gd name="connsiteY35" fmla="*/ 87400 h 864000"/>
              <a:gd name="connsiteX36" fmla="*/ 339849 w 885600"/>
              <a:gd name="connsiteY36" fmla="*/ 27840 h 864000"/>
              <a:gd name="connsiteX37" fmla="*/ 412911 w 885600"/>
              <a:gd name="connsiteY37" fmla="*/ 2720 h 864000"/>
              <a:gd name="connsiteX38" fmla="*/ 432468 w 885600"/>
              <a:gd name="connsiteY38" fmla="*/ 600 h 864000"/>
              <a:gd name="connsiteX39" fmla="*/ 435748 w 885600"/>
              <a:gd name="connsiteY39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85600" h="864000">
                <a:moveTo>
                  <a:pt x="435748" y="0"/>
                </a:moveTo>
                <a:lnTo>
                  <a:pt x="449114" y="0"/>
                </a:lnTo>
                <a:cubicBezTo>
                  <a:pt x="452927" y="440"/>
                  <a:pt x="456699" y="920"/>
                  <a:pt x="460512" y="1280"/>
                </a:cubicBezTo>
                <a:cubicBezTo>
                  <a:pt x="483677" y="3480"/>
                  <a:pt x="505735" y="9760"/>
                  <a:pt x="526973" y="19160"/>
                </a:cubicBezTo>
                <a:cubicBezTo>
                  <a:pt x="552844" y="30640"/>
                  <a:pt x="576296" y="46080"/>
                  <a:pt x="598190" y="63960"/>
                </a:cubicBezTo>
                <a:cubicBezTo>
                  <a:pt x="625496" y="86200"/>
                  <a:pt x="649727" y="111560"/>
                  <a:pt x="672236" y="138600"/>
                </a:cubicBezTo>
                <a:cubicBezTo>
                  <a:pt x="705446" y="178560"/>
                  <a:pt x="734392" y="221520"/>
                  <a:pt x="761124" y="266040"/>
                </a:cubicBezTo>
                <a:cubicBezTo>
                  <a:pt x="788717" y="312040"/>
                  <a:pt x="814014" y="359240"/>
                  <a:pt x="835375" y="408480"/>
                </a:cubicBezTo>
                <a:cubicBezTo>
                  <a:pt x="850094" y="442280"/>
                  <a:pt x="862681" y="476880"/>
                  <a:pt x="871783" y="512640"/>
                </a:cubicBezTo>
                <a:cubicBezTo>
                  <a:pt x="878466" y="538920"/>
                  <a:pt x="883058" y="565560"/>
                  <a:pt x="884493" y="592640"/>
                </a:cubicBezTo>
                <a:cubicBezTo>
                  <a:pt x="884616" y="595000"/>
                  <a:pt x="885231" y="597280"/>
                  <a:pt x="885600" y="599600"/>
                </a:cubicBezTo>
                <a:lnTo>
                  <a:pt x="885600" y="616720"/>
                </a:lnTo>
                <a:cubicBezTo>
                  <a:pt x="885108" y="620280"/>
                  <a:pt x="884452" y="623800"/>
                  <a:pt x="884206" y="627360"/>
                </a:cubicBezTo>
                <a:cubicBezTo>
                  <a:pt x="883058" y="644120"/>
                  <a:pt x="880270" y="660600"/>
                  <a:pt x="875555" y="676720"/>
                </a:cubicBezTo>
                <a:cubicBezTo>
                  <a:pt x="863419" y="718280"/>
                  <a:pt x="839639" y="751800"/>
                  <a:pt x="805896" y="778440"/>
                </a:cubicBezTo>
                <a:cubicBezTo>
                  <a:pt x="782403" y="796960"/>
                  <a:pt x="756286" y="810680"/>
                  <a:pt x="728611" y="821600"/>
                </a:cubicBezTo>
                <a:cubicBezTo>
                  <a:pt x="698763" y="833360"/>
                  <a:pt x="667931" y="841520"/>
                  <a:pt x="636484" y="847600"/>
                </a:cubicBezTo>
                <a:cubicBezTo>
                  <a:pt x="603397" y="853960"/>
                  <a:pt x="569941" y="857920"/>
                  <a:pt x="536321" y="860400"/>
                </a:cubicBezTo>
                <a:cubicBezTo>
                  <a:pt x="508646" y="862400"/>
                  <a:pt x="480889" y="863320"/>
                  <a:pt x="453173" y="863600"/>
                </a:cubicBezTo>
                <a:cubicBezTo>
                  <a:pt x="451574" y="863640"/>
                  <a:pt x="449975" y="863880"/>
                  <a:pt x="448376" y="864000"/>
                </a:cubicBezTo>
                <a:lnTo>
                  <a:pt x="437224" y="864000"/>
                </a:lnTo>
                <a:cubicBezTo>
                  <a:pt x="436117" y="863880"/>
                  <a:pt x="435010" y="863640"/>
                  <a:pt x="433903" y="863600"/>
                </a:cubicBezTo>
                <a:cubicBezTo>
                  <a:pt x="412132" y="862960"/>
                  <a:pt x="390361" y="862600"/>
                  <a:pt x="368549" y="861600"/>
                </a:cubicBezTo>
                <a:cubicBezTo>
                  <a:pt x="346573" y="860640"/>
                  <a:pt x="324597" y="858600"/>
                  <a:pt x="302703" y="855920"/>
                </a:cubicBezTo>
                <a:cubicBezTo>
                  <a:pt x="275274" y="852600"/>
                  <a:pt x="248091" y="848040"/>
                  <a:pt x="221195" y="841640"/>
                </a:cubicBezTo>
                <a:cubicBezTo>
                  <a:pt x="188354" y="833760"/>
                  <a:pt x="156456" y="823280"/>
                  <a:pt x="126198" y="808040"/>
                </a:cubicBezTo>
                <a:cubicBezTo>
                  <a:pt x="101147" y="795400"/>
                  <a:pt x="78146" y="779840"/>
                  <a:pt x="58343" y="759800"/>
                </a:cubicBezTo>
                <a:cubicBezTo>
                  <a:pt x="30873" y="731960"/>
                  <a:pt x="13366" y="698760"/>
                  <a:pt x="5289" y="660520"/>
                </a:cubicBezTo>
                <a:cubicBezTo>
                  <a:pt x="2542" y="647640"/>
                  <a:pt x="697" y="634640"/>
                  <a:pt x="656" y="621440"/>
                </a:cubicBezTo>
                <a:cubicBezTo>
                  <a:pt x="656" y="619600"/>
                  <a:pt x="246" y="617800"/>
                  <a:pt x="0" y="615960"/>
                </a:cubicBezTo>
                <a:lnTo>
                  <a:pt x="0" y="599600"/>
                </a:lnTo>
                <a:cubicBezTo>
                  <a:pt x="205" y="598160"/>
                  <a:pt x="574" y="596720"/>
                  <a:pt x="615" y="595240"/>
                </a:cubicBezTo>
                <a:cubicBezTo>
                  <a:pt x="1107" y="566160"/>
                  <a:pt x="6519" y="537800"/>
                  <a:pt x="13776" y="509760"/>
                </a:cubicBezTo>
                <a:cubicBezTo>
                  <a:pt x="24969" y="466280"/>
                  <a:pt x="41164" y="424600"/>
                  <a:pt x="60352" y="384040"/>
                </a:cubicBezTo>
                <a:cubicBezTo>
                  <a:pt x="96186" y="308280"/>
                  <a:pt x="138293" y="236240"/>
                  <a:pt x="188395" y="169000"/>
                </a:cubicBezTo>
                <a:cubicBezTo>
                  <a:pt x="210043" y="139920"/>
                  <a:pt x="233618" y="112440"/>
                  <a:pt x="259899" y="87400"/>
                </a:cubicBezTo>
                <a:cubicBezTo>
                  <a:pt x="284130" y="64280"/>
                  <a:pt x="310288" y="43720"/>
                  <a:pt x="339849" y="27840"/>
                </a:cubicBezTo>
                <a:cubicBezTo>
                  <a:pt x="362850" y="15480"/>
                  <a:pt x="387040" y="6600"/>
                  <a:pt x="412911" y="2720"/>
                </a:cubicBezTo>
                <a:cubicBezTo>
                  <a:pt x="419389" y="1720"/>
                  <a:pt x="425949" y="1320"/>
                  <a:pt x="432468" y="600"/>
                </a:cubicBezTo>
                <a:cubicBezTo>
                  <a:pt x="433575" y="520"/>
                  <a:pt x="434641" y="200"/>
                  <a:pt x="43574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9F69AE5C-FC03-4B29-B2AB-32116F4E89FF}"/>
              </a:ext>
            </a:extLst>
          </p:cNvPr>
          <p:cNvSpPr>
            <a:spLocks noGrp="1"/>
          </p:cNvSpPr>
          <p:nvPr>
            <p:ph type="pic" sz="quarter" idx="91"/>
          </p:nvPr>
        </p:nvSpPr>
        <p:spPr>
          <a:xfrm>
            <a:off x="6940583" y="3121390"/>
            <a:ext cx="885600" cy="864000"/>
          </a:xfrm>
          <a:custGeom>
            <a:avLst/>
            <a:gdLst>
              <a:gd name="connsiteX0" fmla="*/ 435748 w 885600"/>
              <a:gd name="connsiteY0" fmla="*/ 0 h 864000"/>
              <a:gd name="connsiteX1" fmla="*/ 449114 w 885600"/>
              <a:gd name="connsiteY1" fmla="*/ 0 h 864000"/>
              <a:gd name="connsiteX2" fmla="*/ 460512 w 885600"/>
              <a:gd name="connsiteY2" fmla="*/ 1280 h 864000"/>
              <a:gd name="connsiteX3" fmla="*/ 526973 w 885600"/>
              <a:gd name="connsiteY3" fmla="*/ 19160 h 864000"/>
              <a:gd name="connsiteX4" fmla="*/ 598190 w 885600"/>
              <a:gd name="connsiteY4" fmla="*/ 63960 h 864000"/>
              <a:gd name="connsiteX5" fmla="*/ 672236 w 885600"/>
              <a:gd name="connsiteY5" fmla="*/ 138600 h 864000"/>
              <a:gd name="connsiteX6" fmla="*/ 761124 w 885600"/>
              <a:gd name="connsiteY6" fmla="*/ 266040 h 864000"/>
              <a:gd name="connsiteX7" fmla="*/ 835375 w 885600"/>
              <a:gd name="connsiteY7" fmla="*/ 408480 h 864000"/>
              <a:gd name="connsiteX8" fmla="*/ 871783 w 885600"/>
              <a:gd name="connsiteY8" fmla="*/ 512640 h 864000"/>
              <a:gd name="connsiteX9" fmla="*/ 884493 w 885600"/>
              <a:gd name="connsiteY9" fmla="*/ 592640 h 864000"/>
              <a:gd name="connsiteX10" fmla="*/ 885600 w 885600"/>
              <a:gd name="connsiteY10" fmla="*/ 599600 h 864000"/>
              <a:gd name="connsiteX11" fmla="*/ 885600 w 885600"/>
              <a:gd name="connsiteY11" fmla="*/ 616720 h 864000"/>
              <a:gd name="connsiteX12" fmla="*/ 884206 w 885600"/>
              <a:gd name="connsiteY12" fmla="*/ 627360 h 864000"/>
              <a:gd name="connsiteX13" fmla="*/ 875555 w 885600"/>
              <a:gd name="connsiteY13" fmla="*/ 676720 h 864000"/>
              <a:gd name="connsiteX14" fmla="*/ 805896 w 885600"/>
              <a:gd name="connsiteY14" fmla="*/ 778440 h 864000"/>
              <a:gd name="connsiteX15" fmla="*/ 728611 w 885600"/>
              <a:gd name="connsiteY15" fmla="*/ 821600 h 864000"/>
              <a:gd name="connsiteX16" fmla="*/ 636484 w 885600"/>
              <a:gd name="connsiteY16" fmla="*/ 847600 h 864000"/>
              <a:gd name="connsiteX17" fmla="*/ 536321 w 885600"/>
              <a:gd name="connsiteY17" fmla="*/ 860400 h 864000"/>
              <a:gd name="connsiteX18" fmla="*/ 453173 w 885600"/>
              <a:gd name="connsiteY18" fmla="*/ 863600 h 864000"/>
              <a:gd name="connsiteX19" fmla="*/ 448376 w 885600"/>
              <a:gd name="connsiteY19" fmla="*/ 864000 h 864000"/>
              <a:gd name="connsiteX20" fmla="*/ 437224 w 885600"/>
              <a:gd name="connsiteY20" fmla="*/ 864000 h 864000"/>
              <a:gd name="connsiteX21" fmla="*/ 433903 w 885600"/>
              <a:gd name="connsiteY21" fmla="*/ 863600 h 864000"/>
              <a:gd name="connsiteX22" fmla="*/ 368549 w 885600"/>
              <a:gd name="connsiteY22" fmla="*/ 861600 h 864000"/>
              <a:gd name="connsiteX23" fmla="*/ 302703 w 885600"/>
              <a:gd name="connsiteY23" fmla="*/ 855920 h 864000"/>
              <a:gd name="connsiteX24" fmla="*/ 221195 w 885600"/>
              <a:gd name="connsiteY24" fmla="*/ 841640 h 864000"/>
              <a:gd name="connsiteX25" fmla="*/ 126198 w 885600"/>
              <a:gd name="connsiteY25" fmla="*/ 808040 h 864000"/>
              <a:gd name="connsiteX26" fmla="*/ 58343 w 885600"/>
              <a:gd name="connsiteY26" fmla="*/ 759800 h 864000"/>
              <a:gd name="connsiteX27" fmla="*/ 5289 w 885600"/>
              <a:gd name="connsiteY27" fmla="*/ 660520 h 864000"/>
              <a:gd name="connsiteX28" fmla="*/ 656 w 885600"/>
              <a:gd name="connsiteY28" fmla="*/ 621440 h 864000"/>
              <a:gd name="connsiteX29" fmla="*/ 0 w 885600"/>
              <a:gd name="connsiteY29" fmla="*/ 615960 h 864000"/>
              <a:gd name="connsiteX30" fmla="*/ 0 w 885600"/>
              <a:gd name="connsiteY30" fmla="*/ 599600 h 864000"/>
              <a:gd name="connsiteX31" fmla="*/ 615 w 885600"/>
              <a:gd name="connsiteY31" fmla="*/ 595240 h 864000"/>
              <a:gd name="connsiteX32" fmla="*/ 13776 w 885600"/>
              <a:gd name="connsiteY32" fmla="*/ 509760 h 864000"/>
              <a:gd name="connsiteX33" fmla="*/ 60352 w 885600"/>
              <a:gd name="connsiteY33" fmla="*/ 384040 h 864000"/>
              <a:gd name="connsiteX34" fmla="*/ 188395 w 885600"/>
              <a:gd name="connsiteY34" fmla="*/ 169000 h 864000"/>
              <a:gd name="connsiteX35" fmla="*/ 259899 w 885600"/>
              <a:gd name="connsiteY35" fmla="*/ 87400 h 864000"/>
              <a:gd name="connsiteX36" fmla="*/ 339849 w 885600"/>
              <a:gd name="connsiteY36" fmla="*/ 27840 h 864000"/>
              <a:gd name="connsiteX37" fmla="*/ 412911 w 885600"/>
              <a:gd name="connsiteY37" fmla="*/ 2720 h 864000"/>
              <a:gd name="connsiteX38" fmla="*/ 432468 w 885600"/>
              <a:gd name="connsiteY38" fmla="*/ 600 h 864000"/>
              <a:gd name="connsiteX39" fmla="*/ 435748 w 885600"/>
              <a:gd name="connsiteY39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85600" h="864000">
                <a:moveTo>
                  <a:pt x="435748" y="0"/>
                </a:moveTo>
                <a:lnTo>
                  <a:pt x="449114" y="0"/>
                </a:lnTo>
                <a:cubicBezTo>
                  <a:pt x="452927" y="440"/>
                  <a:pt x="456699" y="920"/>
                  <a:pt x="460512" y="1280"/>
                </a:cubicBezTo>
                <a:cubicBezTo>
                  <a:pt x="483677" y="3480"/>
                  <a:pt x="505735" y="9760"/>
                  <a:pt x="526973" y="19160"/>
                </a:cubicBezTo>
                <a:cubicBezTo>
                  <a:pt x="552844" y="30640"/>
                  <a:pt x="576296" y="46080"/>
                  <a:pt x="598190" y="63960"/>
                </a:cubicBezTo>
                <a:cubicBezTo>
                  <a:pt x="625496" y="86200"/>
                  <a:pt x="649727" y="111560"/>
                  <a:pt x="672236" y="138600"/>
                </a:cubicBezTo>
                <a:cubicBezTo>
                  <a:pt x="705446" y="178560"/>
                  <a:pt x="734392" y="221520"/>
                  <a:pt x="761124" y="266040"/>
                </a:cubicBezTo>
                <a:cubicBezTo>
                  <a:pt x="788717" y="312040"/>
                  <a:pt x="814014" y="359240"/>
                  <a:pt x="835375" y="408480"/>
                </a:cubicBezTo>
                <a:cubicBezTo>
                  <a:pt x="850094" y="442280"/>
                  <a:pt x="862681" y="476880"/>
                  <a:pt x="871783" y="512640"/>
                </a:cubicBezTo>
                <a:cubicBezTo>
                  <a:pt x="878466" y="538920"/>
                  <a:pt x="883058" y="565560"/>
                  <a:pt x="884493" y="592640"/>
                </a:cubicBezTo>
                <a:cubicBezTo>
                  <a:pt x="884616" y="595000"/>
                  <a:pt x="885231" y="597280"/>
                  <a:pt x="885600" y="599600"/>
                </a:cubicBezTo>
                <a:lnTo>
                  <a:pt x="885600" y="616720"/>
                </a:lnTo>
                <a:cubicBezTo>
                  <a:pt x="885108" y="620280"/>
                  <a:pt x="884452" y="623800"/>
                  <a:pt x="884206" y="627360"/>
                </a:cubicBezTo>
                <a:cubicBezTo>
                  <a:pt x="883058" y="644120"/>
                  <a:pt x="880270" y="660600"/>
                  <a:pt x="875555" y="676720"/>
                </a:cubicBezTo>
                <a:cubicBezTo>
                  <a:pt x="863419" y="718280"/>
                  <a:pt x="839639" y="751800"/>
                  <a:pt x="805896" y="778440"/>
                </a:cubicBezTo>
                <a:cubicBezTo>
                  <a:pt x="782403" y="796960"/>
                  <a:pt x="756286" y="810680"/>
                  <a:pt x="728611" y="821600"/>
                </a:cubicBezTo>
                <a:cubicBezTo>
                  <a:pt x="698763" y="833360"/>
                  <a:pt x="667931" y="841520"/>
                  <a:pt x="636484" y="847600"/>
                </a:cubicBezTo>
                <a:cubicBezTo>
                  <a:pt x="603397" y="853960"/>
                  <a:pt x="569941" y="857920"/>
                  <a:pt x="536321" y="860400"/>
                </a:cubicBezTo>
                <a:cubicBezTo>
                  <a:pt x="508646" y="862400"/>
                  <a:pt x="480889" y="863320"/>
                  <a:pt x="453173" y="863600"/>
                </a:cubicBezTo>
                <a:cubicBezTo>
                  <a:pt x="451574" y="863640"/>
                  <a:pt x="449975" y="863880"/>
                  <a:pt x="448376" y="864000"/>
                </a:cubicBezTo>
                <a:lnTo>
                  <a:pt x="437224" y="864000"/>
                </a:lnTo>
                <a:cubicBezTo>
                  <a:pt x="436117" y="863880"/>
                  <a:pt x="435010" y="863640"/>
                  <a:pt x="433903" y="863600"/>
                </a:cubicBezTo>
                <a:cubicBezTo>
                  <a:pt x="412132" y="862960"/>
                  <a:pt x="390361" y="862600"/>
                  <a:pt x="368549" y="861600"/>
                </a:cubicBezTo>
                <a:cubicBezTo>
                  <a:pt x="346573" y="860640"/>
                  <a:pt x="324597" y="858600"/>
                  <a:pt x="302703" y="855920"/>
                </a:cubicBezTo>
                <a:cubicBezTo>
                  <a:pt x="275274" y="852600"/>
                  <a:pt x="248091" y="848040"/>
                  <a:pt x="221195" y="841640"/>
                </a:cubicBezTo>
                <a:cubicBezTo>
                  <a:pt x="188354" y="833760"/>
                  <a:pt x="156456" y="823280"/>
                  <a:pt x="126198" y="808040"/>
                </a:cubicBezTo>
                <a:cubicBezTo>
                  <a:pt x="101147" y="795400"/>
                  <a:pt x="78146" y="779840"/>
                  <a:pt x="58343" y="759800"/>
                </a:cubicBezTo>
                <a:cubicBezTo>
                  <a:pt x="30873" y="731960"/>
                  <a:pt x="13366" y="698760"/>
                  <a:pt x="5289" y="660520"/>
                </a:cubicBezTo>
                <a:cubicBezTo>
                  <a:pt x="2542" y="647640"/>
                  <a:pt x="697" y="634640"/>
                  <a:pt x="656" y="621440"/>
                </a:cubicBezTo>
                <a:cubicBezTo>
                  <a:pt x="656" y="619600"/>
                  <a:pt x="246" y="617800"/>
                  <a:pt x="0" y="615960"/>
                </a:cubicBezTo>
                <a:lnTo>
                  <a:pt x="0" y="599600"/>
                </a:lnTo>
                <a:cubicBezTo>
                  <a:pt x="205" y="598160"/>
                  <a:pt x="574" y="596720"/>
                  <a:pt x="615" y="595240"/>
                </a:cubicBezTo>
                <a:cubicBezTo>
                  <a:pt x="1107" y="566160"/>
                  <a:pt x="6519" y="537800"/>
                  <a:pt x="13776" y="509760"/>
                </a:cubicBezTo>
                <a:cubicBezTo>
                  <a:pt x="24969" y="466280"/>
                  <a:pt x="41164" y="424600"/>
                  <a:pt x="60352" y="384040"/>
                </a:cubicBezTo>
                <a:cubicBezTo>
                  <a:pt x="96186" y="308280"/>
                  <a:pt x="138293" y="236240"/>
                  <a:pt x="188395" y="169000"/>
                </a:cubicBezTo>
                <a:cubicBezTo>
                  <a:pt x="210043" y="139920"/>
                  <a:pt x="233618" y="112440"/>
                  <a:pt x="259899" y="87400"/>
                </a:cubicBezTo>
                <a:cubicBezTo>
                  <a:pt x="284130" y="64280"/>
                  <a:pt x="310288" y="43720"/>
                  <a:pt x="339849" y="27840"/>
                </a:cubicBezTo>
                <a:cubicBezTo>
                  <a:pt x="362850" y="15480"/>
                  <a:pt x="387040" y="6600"/>
                  <a:pt x="412911" y="2720"/>
                </a:cubicBezTo>
                <a:cubicBezTo>
                  <a:pt x="419389" y="1720"/>
                  <a:pt x="425949" y="1320"/>
                  <a:pt x="432468" y="600"/>
                </a:cubicBezTo>
                <a:cubicBezTo>
                  <a:pt x="433575" y="520"/>
                  <a:pt x="434641" y="200"/>
                  <a:pt x="43574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81" name="Picture Placeholder 80">
            <a:extLst>
              <a:ext uri="{FF2B5EF4-FFF2-40B4-BE49-F238E27FC236}">
                <a16:creationId xmlns:a16="http://schemas.microsoft.com/office/drawing/2014/main" id="{D9A27492-B6CF-4D2A-9CFD-492A4CEBB91D}"/>
              </a:ext>
            </a:extLst>
          </p:cNvPr>
          <p:cNvSpPr>
            <a:spLocks noGrp="1"/>
          </p:cNvSpPr>
          <p:nvPr>
            <p:ph type="pic" sz="quarter" idx="92"/>
          </p:nvPr>
        </p:nvSpPr>
        <p:spPr>
          <a:xfrm>
            <a:off x="6940583" y="4795004"/>
            <a:ext cx="885600" cy="864000"/>
          </a:xfrm>
          <a:custGeom>
            <a:avLst/>
            <a:gdLst>
              <a:gd name="connsiteX0" fmla="*/ 435748 w 885600"/>
              <a:gd name="connsiteY0" fmla="*/ 0 h 864000"/>
              <a:gd name="connsiteX1" fmla="*/ 449114 w 885600"/>
              <a:gd name="connsiteY1" fmla="*/ 0 h 864000"/>
              <a:gd name="connsiteX2" fmla="*/ 460512 w 885600"/>
              <a:gd name="connsiteY2" fmla="*/ 1280 h 864000"/>
              <a:gd name="connsiteX3" fmla="*/ 526973 w 885600"/>
              <a:gd name="connsiteY3" fmla="*/ 19160 h 864000"/>
              <a:gd name="connsiteX4" fmla="*/ 598190 w 885600"/>
              <a:gd name="connsiteY4" fmla="*/ 63960 h 864000"/>
              <a:gd name="connsiteX5" fmla="*/ 672236 w 885600"/>
              <a:gd name="connsiteY5" fmla="*/ 138600 h 864000"/>
              <a:gd name="connsiteX6" fmla="*/ 761124 w 885600"/>
              <a:gd name="connsiteY6" fmla="*/ 266040 h 864000"/>
              <a:gd name="connsiteX7" fmla="*/ 835375 w 885600"/>
              <a:gd name="connsiteY7" fmla="*/ 408480 h 864000"/>
              <a:gd name="connsiteX8" fmla="*/ 871783 w 885600"/>
              <a:gd name="connsiteY8" fmla="*/ 512640 h 864000"/>
              <a:gd name="connsiteX9" fmla="*/ 884493 w 885600"/>
              <a:gd name="connsiteY9" fmla="*/ 592640 h 864000"/>
              <a:gd name="connsiteX10" fmla="*/ 885600 w 885600"/>
              <a:gd name="connsiteY10" fmla="*/ 599600 h 864000"/>
              <a:gd name="connsiteX11" fmla="*/ 885600 w 885600"/>
              <a:gd name="connsiteY11" fmla="*/ 616720 h 864000"/>
              <a:gd name="connsiteX12" fmla="*/ 884206 w 885600"/>
              <a:gd name="connsiteY12" fmla="*/ 627360 h 864000"/>
              <a:gd name="connsiteX13" fmla="*/ 875555 w 885600"/>
              <a:gd name="connsiteY13" fmla="*/ 676720 h 864000"/>
              <a:gd name="connsiteX14" fmla="*/ 805896 w 885600"/>
              <a:gd name="connsiteY14" fmla="*/ 778440 h 864000"/>
              <a:gd name="connsiteX15" fmla="*/ 728611 w 885600"/>
              <a:gd name="connsiteY15" fmla="*/ 821600 h 864000"/>
              <a:gd name="connsiteX16" fmla="*/ 636484 w 885600"/>
              <a:gd name="connsiteY16" fmla="*/ 847600 h 864000"/>
              <a:gd name="connsiteX17" fmla="*/ 536321 w 885600"/>
              <a:gd name="connsiteY17" fmla="*/ 860400 h 864000"/>
              <a:gd name="connsiteX18" fmla="*/ 453173 w 885600"/>
              <a:gd name="connsiteY18" fmla="*/ 863600 h 864000"/>
              <a:gd name="connsiteX19" fmla="*/ 448376 w 885600"/>
              <a:gd name="connsiteY19" fmla="*/ 864000 h 864000"/>
              <a:gd name="connsiteX20" fmla="*/ 437224 w 885600"/>
              <a:gd name="connsiteY20" fmla="*/ 864000 h 864000"/>
              <a:gd name="connsiteX21" fmla="*/ 433903 w 885600"/>
              <a:gd name="connsiteY21" fmla="*/ 863600 h 864000"/>
              <a:gd name="connsiteX22" fmla="*/ 368549 w 885600"/>
              <a:gd name="connsiteY22" fmla="*/ 861600 h 864000"/>
              <a:gd name="connsiteX23" fmla="*/ 302703 w 885600"/>
              <a:gd name="connsiteY23" fmla="*/ 855920 h 864000"/>
              <a:gd name="connsiteX24" fmla="*/ 221195 w 885600"/>
              <a:gd name="connsiteY24" fmla="*/ 841640 h 864000"/>
              <a:gd name="connsiteX25" fmla="*/ 126198 w 885600"/>
              <a:gd name="connsiteY25" fmla="*/ 808040 h 864000"/>
              <a:gd name="connsiteX26" fmla="*/ 58343 w 885600"/>
              <a:gd name="connsiteY26" fmla="*/ 759800 h 864000"/>
              <a:gd name="connsiteX27" fmla="*/ 5289 w 885600"/>
              <a:gd name="connsiteY27" fmla="*/ 660520 h 864000"/>
              <a:gd name="connsiteX28" fmla="*/ 656 w 885600"/>
              <a:gd name="connsiteY28" fmla="*/ 621440 h 864000"/>
              <a:gd name="connsiteX29" fmla="*/ 0 w 885600"/>
              <a:gd name="connsiteY29" fmla="*/ 615960 h 864000"/>
              <a:gd name="connsiteX30" fmla="*/ 0 w 885600"/>
              <a:gd name="connsiteY30" fmla="*/ 599600 h 864000"/>
              <a:gd name="connsiteX31" fmla="*/ 615 w 885600"/>
              <a:gd name="connsiteY31" fmla="*/ 595240 h 864000"/>
              <a:gd name="connsiteX32" fmla="*/ 13776 w 885600"/>
              <a:gd name="connsiteY32" fmla="*/ 509760 h 864000"/>
              <a:gd name="connsiteX33" fmla="*/ 60352 w 885600"/>
              <a:gd name="connsiteY33" fmla="*/ 384040 h 864000"/>
              <a:gd name="connsiteX34" fmla="*/ 188395 w 885600"/>
              <a:gd name="connsiteY34" fmla="*/ 169000 h 864000"/>
              <a:gd name="connsiteX35" fmla="*/ 259899 w 885600"/>
              <a:gd name="connsiteY35" fmla="*/ 87400 h 864000"/>
              <a:gd name="connsiteX36" fmla="*/ 339849 w 885600"/>
              <a:gd name="connsiteY36" fmla="*/ 27840 h 864000"/>
              <a:gd name="connsiteX37" fmla="*/ 412911 w 885600"/>
              <a:gd name="connsiteY37" fmla="*/ 2720 h 864000"/>
              <a:gd name="connsiteX38" fmla="*/ 432468 w 885600"/>
              <a:gd name="connsiteY38" fmla="*/ 600 h 864000"/>
              <a:gd name="connsiteX39" fmla="*/ 435748 w 885600"/>
              <a:gd name="connsiteY39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85600" h="864000">
                <a:moveTo>
                  <a:pt x="435748" y="0"/>
                </a:moveTo>
                <a:lnTo>
                  <a:pt x="449114" y="0"/>
                </a:lnTo>
                <a:cubicBezTo>
                  <a:pt x="452927" y="440"/>
                  <a:pt x="456699" y="920"/>
                  <a:pt x="460512" y="1280"/>
                </a:cubicBezTo>
                <a:cubicBezTo>
                  <a:pt x="483677" y="3480"/>
                  <a:pt x="505735" y="9760"/>
                  <a:pt x="526973" y="19160"/>
                </a:cubicBezTo>
                <a:cubicBezTo>
                  <a:pt x="552844" y="30640"/>
                  <a:pt x="576296" y="46080"/>
                  <a:pt x="598190" y="63960"/>
                </a:cubicBezTo>
                <a:cubicBezTo>
                  <a:pt x="625496" y="86200"/>
                  <a:pt x="649727" y="111560"/>
                  <a:pt x="672236" y="138600"/>
                </a:cubicBezTo>
                <a:cubicBezTo>
                  <a:pt x="705446" y="178560"/>
                  <a:pt x="734392" y="221520"/>
                  <a:pt x="761124" y="266040"/>
                </a:cubicBezTo>
                <a:cubicBezTo>
                  <a:pt x="788717" y="312040"/>
                  <a:pt x="814014" y="359240"/>
                  <a:pt x="835375" y="408480"/>
                </a:cubicBezTo>
                <a:cubicBezTo>
                  <a:pt x="850094" y="442280"/>
                  <a:pt x="862681" y="476880"/>
                  <a:pt x="871783" y="512640"/>
                </a:cubicBezTo>
                <a:cubicBezTo>
                  <a:pt x="878466" y="538920"/>
                  <a:pt x="883058" y="565560"/>
                  <a:pt x="884493" y="592640"/>
                </a:cubicBezTo>
                <a:cubicBezTo>
                  <a:pt x="884616" y="595000"/>
                  <a:pt x="885231" y="597280"/>
                  <a:pt x="885600" y="599600"/>
                </a:cubicBezTo>
                <a:lnTo>
                  <a:pt x="885600" y="616720"/>
                </a:lnTo>
                <a:cubicBezTo>
                  <a:pt x="885108" y="620280"/>
                  <a:pt x="884452" y="623800"/>
                  <a:pt x="884206" y="627360"/>
                </a:cubicBezTo>
                <a:cubicBezTo>
                  <a:pt x="883058" y="644120"/>
                  <a:pt x="880270" y="660600"/>
                  <a:pt x="875555" y="676720"/>
                </a:cubicBezTo>
                <a:cubicBezTo>
                  <a:pt x="863419" y="718280"/>
                  <a:pt x="839639" y="751800"/>
                  <a:pt x="805896" y="778440"/>
                </a:cubicBezTo>
                <a:cubicBezTo>
                  <a:pt x="782403" y="796960"/>
                  <a:pt x="756286" y="810680"/>
                  <a:pt x="728611" y="821600"/>
                </a:cubicBezTo>
                <a:cubicBezTo>
                  <a:pt x="698763" y="833360"/>
                  <a:pt x="667931" y="841520"/>
                  <a:pt x="636484" y="847600"/>
                </a:cubicBezTo>
                <a:cubicBezTo>
                  <a:pt x="603397" y="853960"/>
                  <a:pt x="569941" y="857920"/>
                  <a:pt x="536321" y="860400"/>
                </a:cubicBezTo>
                <a:cubicBezTo>
                  <a:pt x="508646" y="862400"/>
                  <a:pt x="480889" y="863320"/>
                  <a:pt x="453173" y="863600"/>
                </a:cubicBezTo>
                <a:cubicBezTo>
                  <a:pt x="451574" y="863640"/>
                  <a:pt x="449975" y="863880"/>
                  <a:pt x="448376" y="864000"/>
                </a:cubicBezTo>
                <a:lnTo>
                  <a:pt x="437224" y="864000"/>
                </a:lnTo>
                <a:cubicBezTo>
                  <a:pt x="436117" y="863880"/>
                  <a:pt x="435010" y="863640"/>
                  <a:pt x="433903" y="863600"/>
                </a:cubicBezTo>
                <a:cubicBezTo>
                  <a:pt x="412132" y="862960"/>
                  <a:pt x="390361" y="862600"/>
                  <a:pt x="368549" y="861600"/>
                </a:cubicBezTo>
                <a:cubicBezTo>
                  <a:pt x="346573" y="860640"/>
                  <a:pt x="324597" y="858600"/>
                  <a:pt x="302703" y="855920"/>
                </a:cubicBezTo>
                <a:cubicBezTo>
                  <a:pt x="275274" y="852600"/>
                  <a:pt x="248091" y="848040"/>
                  <a:pt x="221195" y="841640"/>
                </a:cubicBezTo>
                <a:cubicBezTo>
                  <a:pt x="188354" y="833760"/>
                  <a:pt x="156456" y="823280"/>
                  <a:pt x="126198" y="808040"/>
                </a:cubicBezTo>
                <a:cubicBezTo>
                  <a:pt x="101147" y="795400"/>
                  <a:pt x="78146" y="779840"/>
                  <a:pt x="58343" y="759800"/>
                </a:cubicBezTo>
                <a:cubicBezTo>
                  <a:pt x="30873" y="731960"/>
                  <a:pt x="13366" y="698760"/>
                  <a:pt x="5289" y="660520"/>
                </a:cubicBezTo>
                <a:cubicBezTo>
                  <a:pt x="2542" y="647640"/>
                  <a:pt x="697" y="634640"/>
                  <a:pt x="656" y="621440"/>
                </a:cubicBezTo>
                <a:cubicBezTo>
                  <a:pt x="656" y="619600"/>
                  <a:pt x="246" y="617800"/>
                  <a:pt x="0" y="615960"/>
                </a:cubicBezTo>
                <a:lnTo>
                  <a:pt x="0" y="599600"/>
                </a:lnTo>
                <a:cubicBezTo>
                  <a:pt x="205" y="598160"/>
                  <a:pt x="574" y="596720"/>
                  <a:pt x="615" y="595240"/>
                </a:cubicBezTo>
                <a:cubicBezTo>
                  <a:pt x="1107" y="566160"/>
                  <a:pt x="6519" y="537800"/>
                  <a:pt x="13776" y="509760"/>
                </a:cubicBezTo>
                <a:cubicBezTo>
                  <a:pt x="24969" y="466280"/>
                  <a:pt x="41164" y="424600"/>
                  <a:pt x="60352" y="384040"/>
                </a:cubicBezTo>
                <a:cubicBezTo>
                  <a:pt x="96186" y="308280"/>
                  <a:pt x="138293" y="236240"/>
                  <a:pt x="188395" y="169000"/>
                </a:cubicBezTo>
                <a:cubicBezTo>
                  <a:pt x="210043" y="139920"/>
                  <a:pt x="233618" y="112440"/>
                  <a:pt x="259899" y="87400"/>
                </a:cubicBezTo>
                <a:cubicBezTo>
                  <a:pt x="284130" y="64280"/>
                  <a:pt x="310288" y="43720"/>
                  <a:pt x="339849" y="27840"/>
                </a:cubicBezTo>
                <a:cubicBezTo>
                  <a:pt x="362850" y="15480"/>
                  <a:pt x="387040" y="6600"/>
                  <a:pt x="412911" y="2720"/>
                </a:cubicBezTo>
                <a:cubicBezTo>
                  <a:pt x="419389" y="1720"/>
                  <a:pt x="425949" y="1320"/>
                  <a:pt x="432468" y="600"/>
                </a:cubicBezTo>
                <a:cubicBezTo>
                  <a:pt x="433575" y="520"/>
                  <a:pt x="434641" y="200"/>
                  <a:pt x="43574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1028504E-1E28-4801-9A8E-858F3286B7EB}"/>
              </a:ext>
            </a:extLst>
          </p:cNvPr>
          <p:cNvSpPr>
            <a:spLocks noGrp="1"/>
          </p:cNvSpPr>
          <p:nvPr>
            <p:ph type="pic" sz="quarter" idx="93"/>
          </p:nvPr>
        </p:nvSpPr>
        <p:spPr>
          <a:xfrm>
            <a:off x="9514779" y="1410881"/>
            <a:ext cx="885600" cy="864000"/>
          </a:xfrm>
          <a:custGeom>
            <a:avLst/>
            <a:gdLst>
              <a:gd name="connsiteX0" fmla="*/ 435748 w 885600"/>
              <a:gd name="connsiteY0" fmla="*/ 0 h 864000"/>
              <a:gd name="connsiteX1" fmla="*/ 449114 w 885600"/>
              <a:gd name="connsiteY1" fmla="*/ 0 h 864000"/>
              <a:gd name="connsiteX2" fmla="*/ 460512 w 885600"/>
              <a:gd name="connsiteY2" fmla="*/ 1280 h 864000"/>
              <a:gd name="connsiteX3" fmla="*/ 526973 w 885600"/>
              <a:gd name="connsiteY3" fmla="*/ 19160 h 864000"/>
              <a:gd name="connsiteX4" fmla="*/ 598190 w 885600"/>
              <a:gd name="connsiteY4" fmla="*/ 63960 h 864000"/>
              <a:gd name="connsiteX5" fmla="*/ 672236 w 885600"/>
              <a:gd name="connsiteY5" fmla="*/ 138600 h 864000"/>
              <a:gd name="connsiteX6" fmla="*/ 761124 w 885600"/>
              <a:gd name="connsiteY6" fmla="*/ 266040 h 864000"/>
              <a:gd name="connsiteX7" fmla="*/ 835375 w 885600"/>
              <a:gd name="connsiteY7" fmla="*/ 408480 h 864000"/>
              <a:gd name="connsiteX8" fmla="*/ 871783 w 885600"/>
              <a:gd name="connsiteY8" fmla="*/ 512640 h 864000"/>
              <a:gd name="connsiteX9" fmla="*/ 884493 w 885600"/>
              <a:gd name="connsiteY9" fmla="*/ 592640 h 864000"/>
              <a:gd name="connsiteX10" fmla="*/ 885600 w 885600"/>
              <a:gd name="connsiteY10" fmla="*/ 599600 h 864000"/>
              <a:gd name="connsiteX11" fmla="*/ 885600 w 885600"/>
              <a:gd name="connsiteY11" fmla="*/ 616720 h 864000"/>
              <a:gd name="connsiteX12" fmla="*/ 884206 w 885600"/>
              <a:gd name="connsiteY12" fmla="*/ 627360 h 864000"/>
              <a:gd name="connsiteX13" fmla="*/ 875555 w 885600"/>
              <a:gd name="connsiteY13" fmla="*/ 676720 h 864000"/>
              <a:gd name="connsiteX14" fmla="*/ 805896 w 885600"/>
              <a:gd name="connsiteY14" fmla="*/ 778440 h 864000"/>
              <a:gd name="connsiteX15" fmla="*/ 728611 w 885600"/>
              <a:gd name="connsiteY15" fmla="*/ 821600 h 864000"/>
              <a:gd name="connsiteX16" fmla="*/ 636484 w 885600"/>
              <a:gd name="connsiteY16" fmla="*/ 847600 h 864000"/>
              <a:gd name="connsiteX17" fmla="*/ 536321 w 885600"/>
              <a:gd name="connsiteY17" fmla="*/ 860400 h 864000"/>
              <a:gd name="connsiteX18" fmla="*/ 453173 w 885600"/>
              <a:gd name="connsiteY18" fmla="*/ 863600 h 864000"/>
              <a:gd name="connsiteX19" fmla="*/ 448376 w 885600"/>
              <a:gd name="connsiteY19" fmla="*/ 864000 h 864000"/>
              <a:gd name="connsiteX20" fmla="*/ 437224 w 885600"/>
              <a:gd name="connsiteY20" fmla="*/ 864000 h 864000"/>
              <a:gd name="connsiteX21" fmla="*/ 433903 w 885600"/>
              <a:gd name="connsiteY21" fmla="*/ 863600 h 864000"/>
              <a:gd name="connsiteX22" fmla="*/ 368549 w 885600"/>
              <a:gd name="connsiteY22" fmla="*/ 861600 h 864000"/>
              <a:gd name="connsiteX23" fmla="*/ 302703 w 885600"/>
              <a:gd name="connsiteY23" fmla="*/ 855920 h 864000"/>
              <a:gd name="connsiteX24" fmla="*/ 221195 w 885600"/>
              <a:gd name="connsiteY24" fmla="*/ 841640 h 864000"/>
              <a:gd name="connsiteX25" fmla="*/ 126198 w 885600"/>
              <a:gd name="connsiteY25" fmla="*/ 808040 h 864000"/>
              <a:gd name="connsiteX26" fmla="*/ 58343 w 885600"/>
              <a:gd name="connsiteY26" fmla="*/ 759800 h 864000"/>
              <a:gd name="connsiteX27" fmla="*/ 5289 w 885600"/>
              <a:gd name="connsiteY27" fmla="*/ 660520 h 864000"/>
              <a:gd name="connsiteX28" fmla="*/ 656 w 885600"/>
              <a:gd name="connsiteY28" fmla="*/ 621440 h 864000"/>
              <a:gd name="connsiteX29" fmla="*/ 0 w 885600"/>
              <a:gd name="connsiteY29" fmla="*/ 615960 h 864000"/>
              <a:gd name="connsiteX30" fmla="*/ 0 w 885600"/>
              <a:gd name="connsiteY30" fmla="*/ 599600 h 864000"/>
              <a:gd name="connsiteX31" fmla="*/ 615 w 885600"/>
              <a:gd name="connsiteY31" fmla="*/ 595240 h 864000"/>
              <a:gd name="connsiteX32" fmla="*/ 13776 w 885600"/>
              <a:gd name="connsiteY32" fmla="*/ 509760 h 864000"/>
              <a:gd name="connsiteX33" fmla="*/ 60352 w 885600"/>
              <a:gd name="connsiteY33" fmla="*/ 384040 h 864000"/>
              <a:gd name="connsiteX34" fmla="*/ 188395 w 885600"/>
              <a:gd name="connsiteY34" fmla="*/ 169000 h 864000"/>
              <a:gd name="connsiteX35" fmla="*/ 259899 w 885600"/>
              <a:gd name="connsiteY35" fmla="*/ 87400 h 864000"/>
              <a:gd name="connsiteX36" fmla="*/ 339849 w 885600"/>
              <a:gd name="connsiteY36" fmla="*/ 27840 h 864000"/>
              <a:gd name="connsiteX37" fmla="*/ 412911 w 885600"/>
              <a:gd name="connsiteY37" fmla="*/ 2720 h 864000"/>
              <a:gd name="connsiteX38" fmla="*/ 432468 w 885600"/>
              <a:gd name="connsiteY38" fmla="*/ 600 h 864000"/>
              <a:gd name="connsiteX39" fmla="*/ 435748 w 885600"/>
              <a:gd name="connsiteY39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85600" h="864000">
                <a:moveTo>
                  <a:pt x="435748" y="0"/>
                </a:moveTo>
                <a:lnTo>
                  <a:pt x="449114" y="0"/>
                </a:lnTo>
                <a:cubicBezTo>
                  <a:pt x="452927" y="440"/>
                  <a:pt x="456699" y="920"/>
                  <a:pt x="460512" y="1280"/>
                </a:cubicBezTo>
                <a:cubicBezTo>
                  <a:pt x="483677" y="3480"/>
                  <a:pt x="505735" y="9760"/>
                  <a:pt x="526973" y="19160"/>
                </a:cubicBezTo>
                <a:cubicBezTo>
                  <a:pt x="552844" y="30640"/>
                  <a:pt x="576296" y="46080"/>
                  <a:pt x="598190" y="63960"/>
                </a:cubicBezTo>
                <a:cubicBezTo>
                  <a:pt x="625496" y="86200"/>
                  <a:pt x="649727" y="111560"/>
                  <a:pt x="672236" y="138600"/>
                </a:cubicBezTo>
                <a:cubicBezTo>
                  <a:pt x="705446" y="178560"/>
                  <a:pt x="734392" y="221520"/>
                  <a:pt x="761124" y="266040"/>
                </a:cubicBezTo>
                <a:cubicBezTo>
                  <a:pt x="788717" y="312040"/>
                  <a:pt x="814014" y="359240"/>
                  <a:pt x="835375" y="408480"/>
                </a:cubicBezTo>
                <a:cubicBezTo>
                  <a:pt x="850094" y="442280"/>
                  <a:pt x="862681" y="476880"/>
                  <a:pt x="871783" y="512640"/>
                </a:cubicBezTo>
                <a:cubicBezTo>
                  <a:pt x="878466" y="538920"/>
                  <a:pt x="883058" y="565560"/>
                  <a:pt x="884493" y="592640"/>
                </a:cubicBezTo>
                <a:cubicBezTo>
                  <a:pt x="884616" y="595000"/>
                  <a:pt x="885231" y="597280"/>
                  <a:pt x="885600" y="599600"/>
                </a:cubicBezTo>
                <a:lnTo>
                  <a:pt x="885600" y="616720"/>
                </a:lnTo>
                <a:cubicBezTo>
                  <a:pt x="885108" y="620280"/>
                  <a:pt x="884452" y="623800"/>
                  <a:pt x="884206" y="627360"/>
                </a:cubicBezTo>
                <a:cubicBezTo>
                  <a:pt x="883058" y="644120"/>
                  <a:pt x="880270" y="660600"/>
                  <a:pt x="875555" y="676720"/>
                </a:cubicBezTo>
                <a:cubicBezTo>
                  <a:pt x="863419" y="718280"/>
                  <a:pt x="839639" y="751800"/>
                  <a:pt x="805896" y="778440"/>
                </a:cubicBezTo>
                <a:cubicBezTo>
                  <a:pt x="782403" y="796960"/>
                  <a:pt x="756286" y="810680"/>
                  <a:pt x="728611" y="821600"/>
                </a:cubicBezTo>
                <a:cubicBezTo>
                  <a:pt x="698763" y="833360"/>
                  <a:pt x="667931" y="841520"/>
                  <a:pt x="636484" y="847600"/>
                </a:cubicBezTo>
                <a:cubicBezTo>
                  <a:pt x="603397" y="853960"/>
                  <a:pt x="569941" y="857920"/>
                  <a:pt x="536321" y="860400"/>
                </a:cubicBezTo>
                <a:cubicBezTo>
                  <a:pt x="508646" y="862400"/>
                  <a:pt x="480889" y="863320"/>
                  <a:pt x="453173" y="863600"/>
                </a:cubicBezTo>
                <a:cubicBezTo>
                  <a:pt x="451574" y="863640"/>
                  <a:pt x="449975" y="863880"/>
                  <a:pt x="448376" y="864000"/>
                </a:cubicBezTo>
                <a:lnTo>
                  <a:pt x="437224" y="864000"/>
                </a:lnTo>
                <a:cubicBezTo>
                  <a:pt x="436117" y="863880"/>
                  <a:pt x="435010" y="863640"/>
                  <a:pt x="433903" y="863600"/>
                </a:cubicBezTo>
                <a:cubicBezTo>
                  <a:pt x="412132" y="862960"/>
                  <a:pt x="390361" y="862600"/>
                  <a:pt x="368549" y="861600"/>
                </a:cubicBezTo>
                <a:cubicBezTo>
                  <a:pt x="346573" y="860640"/>
                  <a:pt x="324597" y="858600"/>
                  <a:pt x="302703" y="855920"/>
                </a:cubicBezTo>
                <a:cubicBezTo>
                  <a:pt x="275274" y="852600"/>
                  <a:pt x="248091" y="848040"/>
                  <a:pt x="221195" y="841640"/>
                </a:cubicBezTo>
                <a:cubicBezTo>
                  <a:pt x="188354" y="833760"/>
                  <a:pt x="156456" y="823280"/>
                  <a:pt x="126198" y="808040"/>
                </a:cubicBezTo>
                <a:cubicBezTo>
                  <a:pt x="101147" y="795400"/>
                  <a:pt x="78146" y="779840"/>
                  <a:pt x="58343" y="759800"/>
                </a:cubicBezTo>
                <a:cubicBezTo>
                  <a:pt x="30873" y="731960"/>
                  <a:pt x="13366" y="698760"/>
                  <a:pt x="5289" y="660520"/>
                </a:cubicBezTo>
                <a:cubicBezTo>
                  <a:pt x="2542" y="647640"/>
                  <a:pt x="697" y="634640"/>
                  <a:pt x="656" y="621440"/>
                </a:cubicBezTo>
                <a:cubicBezTo>
                  <a:pt x="656" y="619600"/>
                  <a:pt x="246" y="617800"/>
                  <a:pt x="0" y="615960"/>
                </a:cubicBezTo>
                <a:lnTo>
                  <a:pt x="0" y="599600"/>
                </a:lnTo>
                <a:cubicBezTo>
                  <a:pt x="205" y="598160"/>
                  <a:pt x="574" y="596720"/>
                  <a:pt x="615" y="595240"/>
                </a:cubicBezTo>
                <a:cubicBezTo>
                  <a:pt x="1107" y="566160"/>
                  <a:pt x="6519" y="537800"/>
                  <a:pt x="13776" y="509760"/>
                </a:cubicBezTo>
                <a:cubicBezTo>
                  <a:pt x="24969" y="466280"/>
                  <a:pt x="41164" y="424600"/>
                  <a:pt x="60352" y="384040"/>
                </a:cubicBezTo>
                <a:cubicBezTo>
                  <a:pt x="96186" y="308280"/>
                  <a:pt x="138293" y="236240"/>
                  <a:pt x="188395" y="169000"/>
                </a:cubicBezTo>
                <a:cubicBezTo>
                  <a:pt x="210043" y="139920"/>
                  <a:pt x="233618" y="112440"/>
                  <a:pt x="259899" y="87400"/>
                </a:cubicBezTo>
                <a:cubicBezTo>
                  <a:pt x="284130" y="64280"/>
                  <a:pt x="310288" y="43720"/>
                  <a:pt x="339849" y="27840"/>
                </a:cubicBezTo>
                <a:cubicBezTo>
                  <a:pt x="362850" y="15480"/>
                  <a:pt x="387040" y="6600"/>
                  <a:pt x="412911" y="2720"/>
                </a:cubicBezTo>
                <a:cubicBezTo>
                  <a:pt x="419389" y="1720"/>
                  <a:pt x="425949" y="1320"/>
                  <a:pt x="432468" y="600"/>
                </a:cubicBezTo>
                <a:cubicBezTo>
                  <a:pt x="433575" y="520"/>
                  <a:pt x="434641" y="200"/>
                  <a:pt x="43574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E60C9071-607C-4C0F-8902-44766C9B2587}"/>
              </a:ext>
            </a:extLst>
          </p:cNvPr>
          <p:cNvSpPr>
            <a:spLocks noGrp="1"/>
          </p:cNvSpPr>
          <p:nvPr>
            <p:ph type="pic" sz="quarter" idx="94"/>
          </p:nvPr>
        </p:nvSpPr>
        <p:spPr>
          <a:xfrm>
            <a:off x="9514779" y="3121390"/>
            <a:ext cx="885600" cy="864000"/>
          </a:xfrm>
          <a:custGeom>
            <a:avLst/>
            <a:gdLst>
              <a:gd name="connsiteX0" fmla="*/ 435748 w 885600"/>
              <a:gd name="connsiteY0" fmla="*/ 0 h 864000"/>
              <a:gd name="connsiteX1" fmla="*/ 449114 w 885600"/>
              <a:gd name="connsiteY1" fmla="*/ 0 h 864000"/>
              <a:gd name="connsiteX2" fmla="*/ 460512 w 885600"/>
              <a:gd name="connsiteY2" fmla="*/ 1280 h 864000"/>
              <a:gd name="connsiteX3" fmla="*/ 526973 w 885600"/>
              <a:gd name="connsiteY3" fmla="*/ 19160 h 864000"/>
              <a:gd name="connsiteX4" fmla="*/ 598190 w 885600"/>
              <a:gd name="connsiteY4" fmla="*/ 63960 h 864000"/>
              <a:gd name="connsiteX5" fmla="*/ 672236 w 885600"/>
              <a:gd name="connsiteY5" fmla="*/ 138600 h 864000"/>
              <a:gd name="connsiteX6" fmla="*/ 761124 w 885600"/>
              <a:gd name="connsiteY6" fmla="*/ 266040 h 864000"/>
              <a:gd name="connsiteX7" fmla="*/ 835375 w 885600"/>
              <a:gd name="connsiteY7" fmla="*/ 408480 h 864000"/>
              <a:gd name="connsiteX8" fmla="*/ 871783 w 885600"/>
              <a:gd name="connsiteY8" fmla="*/ 512640 h 864000"/>
              <a:gd name="connsiteX9" fmla="*/ 884493 w 885600"/>
              <a:gd name="connsiteY9" fmla="*/ 592640 h 864000"/>
              <a:gd name="connsiteX10" fmla="*/ 885600 w 885600"/>
              <a:gd name="connsiteY10" fmla="*/ 599600 h 864000"/>
              <a:gd name="connsiteX11" fmla="*/ 885600 w 885600"/>
              <a:gd name="connsiteY11" fmla="*/ 616720 h 864000"/>
              <a:gd name="connsiteX12" fmla="*/ 884206 w 885600"/>
              <a:gd name="connsiteY12" fmla="*/ 627360 h 864000"/>
              <a:gd name="connsiteX13" fmla="*/ 875555 w 885600"/>
              <a:gd name="connsiteY13" fmla="*/ 676720 h 864000"/>
              <a:gd name="connsiteX14" fmla="*/ 805896 w 885600"/>
              <a:gd name="connsiteY14" fmla="*/ 778440 h 864000"/>
              <a:gd name="connsiteX15" fmla="*/ 728611 w 885600"/>
              <a:gd name="connsiteY15" fmla="*/ 821600 h 864000"/>
              <a:gd name="connsiteX16" fmla="*/ 636484 w 885600"/>
              <a:gd name="connsiteY16" fmla="*/ 847600 h 864000"/>
              <a:gd name="connsiteX17" fmla="*/ 536321 w 885600"/>
              <a:gd name="connsiteY17" fmla="*/ 860400 h 864000"/>
              <a:gd name="connsiteX18" fmla="*/ 453173 w 885600"/>
              <a:gd name="connsiteY18" fmla="*/ 863600 h 864000"/>
              <a:gd name="connsiteX19" fmla="*/ 448376 w 885600"/>
              <a:gd name="connsiteY19" fmla="*/ 864000 h 864000"/>
              <a:gd name="connsiteX20" fmla="*/ 437224 w 885600"/>
              <a:gd name="connsiteY20" fmla="*/ 864000 h 864000"/>
              <a:gd name="connsiteX21" fmla="*/ 433903 w 885600"/>
              <a:gd name="connsiteY21" fmla="*/ 863600 h 864000"/>
              <a:gd name="connsiteX22" fmla="*/ 368549 w 885600"/>
              <a:gd name="connsiteY22" fmla="*/ 861600 h 864000"/>
              <a:gd name="connsiteX23" fmla="*/ 302703 w 885600"/>
              <a:gd name="connsiteY23" fmla="*/ 855920 h 864000"/>
              <a:gd name="connsiteX24" fmla="*/ 221195 w 885600"/>
              <a:gd name="connsiteY24" fmla="*/ 841640 h 864000"/>
              <a:gd name="connsiteX25" fmla="*/ 126198 w 885600"/>
              <a:gd name="connsiteY25" fmla="*/ 808040 h 864000"/>
              <a:gd name="connsiteX26" fmla="*/ 58343 w 885600"/>
              <a:gd name="connsiteY26" fmla="*/ 759800 h 864000"/>
              <a:gd name="connsiteX27" fmla="*/ 5289 w 885600"/>
              <a:gd name="connsiteY27" fmla="*/ 660520 h 864000"/>
              <a:gd name="connsiteX28" fmla="*/ 656 w 885600"/>
              <a:gd name="connsiteY28" fmla="*/ 621440 h 864000"/>
              <a:gd name="connsiteX29" fmla="*/ 0 w 885600"/>
              <a:gd name="connsiteY29" fmla="*/ 615960 h 864000"/>
              <a:gd name="connsiteX30" fmla="*/ 0 w 885600"/>
              <a:gd name="connsiteY30" fmla="*/ 599600 h 864000"/>
              <a:gd name="connsiteX31" fmla="*/ 615 w 885600"/>
              <a:gd name="connsiteY31" fmla="*/ 595240 h 864000"/>
              <a:gd name="connsiteX32" fmla="*/ 13776 w 885600"/>
              <a:gd name="connsiteY32" fmla="*/ 509760 h 864000"/>
              <a:gd name="connsiteX33" fmla="*/ 60352 w 885600"/>
              <a:gd name="connsiteY33" fmla="*/ 384040 h 864000"/>
              <a:gd name="connsiteX34" fmla="*/ 188395 w 885600"/>
              <a:gd name="connsiteY34" fmla="*/ 169000 h 864000"/>
              <a:gd name="connsiteX35" fmla="*/ 259899 w 885600"/>
              <a:gd name="connsiteY35" fmla="*/ 87400 h 864000"/>
              <a:gd name="connsiteX36" fmla="*/ 339849 w 885600"/>
              <a:gd name="connsiteY36" fmla="*/ 27840 h 864000"/>
              <a:gd name="connsiteX37" fmla="*/ 412911 w 885600"/>
              <a:gd name="connsiteY37" fmla="*/ 2720 h 864000"/>
              <a:gd name="connsiteX38" fmla="*/ 432468 w 885600"/>
              <a:gd name="connsiteY38" fmla="*/ 600 h 864000"/>
              <a:gd name="connsiteX39" fmla="*/ 435748 w 885600"/>
              <a:gd name="connsiteY39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85600" h="864000">
                <a:moveTo>
                  <a:pt x="435748" y="0"/>
                </a:moveTo>
                <a:lnTo>
                  <a:pt x="449114" y="0"/>
                </a:lnTo>
                <a:cubicBezTo>
                  <a:pt x="452927" y="440"/>
                  <a:pt x="456699" y="920"/>
                  <a:pt x="460512" y="1280"/>
                </a:cubicBezTo>
                <a:cubicBezTo>
                  <a:pt x="483677" y="3480"/>
                  <a:pt x="505735" y="9760"/>
                  <a:pt x="526973" y="19160"/>
                </a:cubicBezTo>
                <a:cubicBezTo>
                  <a:pt x="552844" y="30640"/>
                  <a:pt x="576296" y="46080"/>
                  <a:pt x="598190" y="63960"/>
                </a:cubicBezTo>
                <a:cubicBezTo>
                  <a:pt x="625496" y="86200"/>
                  <a:pt x="649727" y="111560"/>
                  <a:pt x="672236" y="138600"/>
                </a:cubicBezTo>
                <a:cubicBezTo>
                  <a:pt x="705446" y="178560"/>
                  <a:pt x="734392" y="221520"/>
                  <a:pt x="761124" y="266040"/>
                </a:cubicBezTo>
                <a:cubicBezTo>
                  <a:pt x="788717" y="312040"/>
                  <a:pt x="814014" y="359240"/>
                  <a:pt x="835375" y="408480"/>
                </a:cubicBezTo>
                <a:cubicBezTo>
                  <a:pt x="850094" y="442280"/>
                  <a:pt x="862681" y="476880"/>
                  <a:pt x="871783" y="512640"/>
                </a:cubicBezTo>
                <a:cubicBezTo>
                  <a:pt x="878466" y="538920"/>
                  <a:pt x="883058" y="565560"/>
                  <a:pt x="884493" y="592640"/>
                </a:cubicBezTo>
                <a:cubicBezTo>
                  <a:pt x="884616" y="595000"/>
                  <a:pt x="885231" y="597280"/>
                  <a:pt x="885600" y="599600"/>
                </a:cubicBezTo>
                <a:lnTo>
                  <a:pt x="885600" y="616720"/>
                </a:lnTo>
                <a:cubicBezTo>
                  <a:pt x="885108" y="620280"/>
                  <a:pt x="884452" y="623800"/>
                  <a:pt x="884206" y="627360"/>
                </a:cubicBezTo>
                <a:cubicBezTo>
                  <a:pt x="883058" y="644120"/>
                  <a:pt x="880270" y="660600"/>
                  <a:pt x="875555" y="676720"/>
                </a:cubicBezTo>
                <a:cubicBezTo>
                  <a:pt x="863419" y="718280"/>
                  <a:pt x="839639" y="751800"/>
                  <a:pt x="805896" y="778440"/>
                </a:cubicBezTo>
                <a:cubicBezTo>
                  <a:pt x="782403" y="796960"/>
                  <a:pt x="756286" y="810680"/>
                  <a:pt x="728611" y="821600"/>
                </a:cubicBezTo>
                <a:cubicBezTo>
                  <a:pt x="698763" y="833360"/>
                  <a:pt x="667931" y="841520"/>
                  <a:pt x="636484" y="847600"/>
                </a:cubicBezTo>
                <a:cubicBezTo>
                  <a:pt x="603397" y="853960"/>
                  <a:pt x="569941" y="857920"/>
                  <a:pt x="536321" y="860400"/>
                </a:cubicBezTo>
                <a:cubicBezTo>
                  <a:pt x="508646" y="862400"/>
                  <a:pt x="480889" y="863320"/>
                  <a:pt x="453173" y="863600"/>
                </a:cubicBezTo>
                <a:cubicBezTo>
                  <a:pt x="451574" y="863640"/>
                  <a:pt x="449975" y="863880"/>
                  <a:pt x="448376" y="864000"/>
                </a:cubicBezTo>
                <a:lnTo>
                  <a:pt x="437224" y="864000"/>
                </a:lnTo>
                <a:cubicBezTo>
                  <a:pt x="436117" y="863880"/>
                  <a:pt x="435010" y="863640"/>
                  <a:pt x="433903" y="863600"/>
                </a:cubicBezTo>
                <a:cubicBezTo>
                  <a:pt x="412132" y="862960"/>
                  <a:pt x="390361" y="862600"/>
                  <a:pt x="368549" y="861600"/>
                </a:cubicBezTo>
                <a:cubicBezTo>
                  <a:pt x="346573" y="860640"/>
                  <a:pt x="324597" y="858600"/>
                  <a:pt x="302703" y="855920"/>
                </a:cubicBezTo>
                <a:cubicBezTo>
                  <a:pt x="275274" y="852600"/>
                  <a:pt x="248091" y="848040"/>
                  <a:pt x="221195" y="841640"/>
                </a:cubicBezTo>
                <a:cubicBezTo>
                  <a:pt x="188354" y="833760"/>
                  <a:pt x="156456" y="823280"/>
                  <a:pt x="126198" y="808040"/>
                </a:cubicBezTo>
                <a:cubicBezTo>
                  <a:pt x="101147" y="795400"/>
                  <a:pt x="78146" y="779840"/>
                  <a:pt x="58343" y="759800"/>
                </a:cubicBezTo>
                <a:cubicBezTo>
                  <a:pt x="30873" y="731960"/>
                  <a:pt x="13366" y="698760"/>
                  <a:pt x="5289" y="660520"/>
                </a:cubicBezTo>
                <a:cubicBezTo>
                  <a:pt x="2542" y="647640"/>
                  <a:pt x="697" y="634640"/>
                  <a:pt x="656" y="621440"/>
                </a:cubicBezTo>
                <a:cubicBezTo>
                  <a:pt x="656" y="619600"/>
                  <a:pt x="246" y="617800"/>
                  <a:pt x="0" y="615960"/>
                </a:cubicBezTo>
                <a:lnTo>
                  <a:pt x="0" y="599600"/>
                </a:lnTo>
                <a:cubicBezTo>
                  <a:pt x="205" y="598160"/>
                  <a:pt x="574" y="596720"/>
                  <a:pt x="615" y="595240"/>
                </a:cubicBezTo>
                <a:cubicBezTo>
                  <a:pt x="1107" y="566160"/>
                  <a:pt x="6519" y="537800"/>
                  <a:pt x="13776" y="509760"/>
                </a:cubicBezTo>
                <a:cubicBezTo>
                  <a:pt x="24969" y="466280"/>
                  <a:pt x="41164" y="424600"/>
                  <a:pt x="60352" y="384040"/>
                </a:cubicBezTo>
                <a:cubicBezTo>
                  <a:pt x="96186" y="308280"/>
                  <a:pt x="138293" y="236240"/>
                  <a:pt x="188395" y="169000"/>
                </a:cubicBezTo>
                <a:cubicBezTo>
                  <a:pt x="210043" y="139920"/>
                  <a:pt x="233618" y="112440"/>
                  <a:pt x="259899" y="87400"/>
                </a:cubicBezTo>
                <a:cubicBezTo>
                  <a:pt x="284130" y="64280"/>
                  <a:pt x="310288" y="43720"/>
                  <a:pt x="339849" y="27840"/>
                </a:cubicBezTo>
                <a:cubicBezTo>
                  <a:pt x="362850" y="15480"/>
                  <a:pt x="387040" y="6600"/>
                  <a:pt x="412911" y="2720"/>
                </a:cubicBezTo>
                <a:cubicBezTo>
                  <a:pt x="419389" y="1720"/>
                  <a:pt x="425949" y="1320"/>
                  <a:pt x="432468" y="600"/>
                </a:cubicBezTo>
                <a:cubicBezTo>
                  <a:pt x="433575" y="520"/>
                  <a:pt x="434641" y="200"/>
                  <a:pt x="43574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84" name="Picture Placeholder 83">
            <a:extLst>
              <a:ext uri="{FF2B5EF4-FFF2-40B4-BE49-F238E27FC236}">
                <a16:creationId xmlns:a16="http://schemas.microsoft.com/office/drawing/2014/main" id="{A011E2BB-D7E1-4B15-BE43-B1C8FBEDA7D2}"/>
              </a:ext>
            </a:extLst>
          </p:cNvPr>
          <p:cNvSpPr>
            <a:spLocks noGrp="1"/>
          </p:cNvSpPr>
          <p:nvPr>
            <p:ph type="pic" sz="quarter" idx="95"/>
          </p:nvPr>
        </p:nvSpPr>
        <p:spPr>
          <a:xfrm>
            <a:off x="9514779" y="4795004"/>
            <a:ext cx="885600" cy="864000"/>
          </a:xfrm>
          <a:custGeom>
            <a:avLst/>
            <a:gdLst>
              <a:gd name="connsiteX0" fmla="*/ 435748 w 885600"/>
              <a:gd name="connsiteY0" fmla="*/ 0 h 864000"/>
              <a:gd name="connsiteX1" fmla="*/ 449114 w 885600"/>
              <a:gd name="connsiteY1" fmla="*/ 0 h 864000"/>
              <a:gd name="connsiteX2" fmla="*/ 460512 w 885600"/>
              <a:gd name="connsiteY2" fmla="*/ 1280 h 864000"/>
              <a:gd name="connsiteX3" fmla="*/ 526973 w 885600"/>
              <a:gd name="connsiteY3" fmla="*/ 19160 h 864000"/>
              <a:gd name="connsiteX4" fmla="*/ 598190 w 885600"/>
              <a:gd name="connsiteY4" fmla="*/ 63960 h 864000"/>
              <a:gd name="connsiteX5" fmla="*/ 672236 w 885600"/>
              <a:gd name="connsiteY5" fmla="*/ 138600 h 864000"/>
              <a:gd name="connsiteX6" fmla="*/ 761124 w 885600"/>
              <a:gd name="connsiteY6" fmla="*/ 266040 h 864000"/>
              <a:gd name="connsiteX7" fmla="*/ 835375 w 885600"/>
              <a:gd name="connsiteY7" fmla="*/ 408480 h 864000"/>
              <a:gd name="connsiteX8" fmla="*/ 871783 w 885600"/>
              <a:gd name="connsiteY8" fmla="*/ 512640 h 864000"/>
              <a:gd name="connsiteX9" fmla="*/ 884493 w 885600"/>
              <a:gd name="connsiteY9" fmla="*/ 592640 h 864000"/>
              <a:gd name="connsiteX10" fmla="*/ 885600 w 885600"/>
              <a:gd name="connsiteY10" fmla="*/ 599600 h 864000"/>
              <a:gd name="connsiteX11" fmla="*/ 885600 w 885600"/>
              <a:gd name="connsiteY11" fmla="*/ 616720 h 864000"/>
              <a:gd name="connsiteX12" fmla="*/ 884206 w 885600"/>
              <a:gd name="connsiteY12" fmla="*/ 627360 h 864000"/>
              <a:gd name="connsiteX13" fmla="*/ 875555 w 885600"/>
              <a:gd name="connsiteY13" fmla="*/ 676720 h 864000"/>
              <a:gd name="connsiteX14" fmla="*/ 805896 w 885600"/>
              <a:gd name="connsiteY14" fmla="*/ 778440 h 864000"/>
              <a:gd name="connsiteX15" fmla="*/ 728611 w 885600"/>
              <a:gd name="connsiteY15" fmla="*/ 821600 h 864000"/>
              <a:gd name="connsiteX16" fmla="*/ 636484 w 885600"/>
              <a:gd name="connsiteY16" fmla="*/ 847600 h 864000"/>
              <a:gd name="connsiteX17" fmla="*/ 536321 w 885600"/>
              <a:gd name="connsiteY17" fmla="*/ 860400 h 864000"/>
              <a:gd name="connsiteX18" fmla="*/ 453173 w 885600"/>
              <a:gd name="connsiteY18" fmla="*/ 863600 h 864000"/>
              <a:gd name="connsiteX19" fmla="*/ 448376 w 885600"/>
              <a:gd name="connsiteY19" fmla="*/ 864000 h 864000"/>
              <a:gd name="connsiteX20" fmla="*/ 437224 w 885600"/>
              <a:gd name="connsiteY20" fmla="*/ 864000 h 864000"/>
              <a:gd name="connsiteX21" fmla="*/ 433903 w 885600"/>
              <a:gd name="connsiteY21" fmla="*/ 863600 h 864000"/>
              <a:gd name="connsiteX22" fmla="*/ 368549 w 885600"/>
              <a:gd name="connsiteY22" fmla="*/ 861600 h 864000"/>
              <a:gd name="connsiteX23" fmla="*/ 302703 w 885600"/>
              <a:gd name="connsiteY23" fmla="*/ 855920 h 864000"/>
              <a:gd name="connsiteX24" fmla="*/ 221195 w 885600"/>
              <a:gd name="connsiteY24" fmla="*/ 841640 h 864000"/>
              <a:gd name="connsiteX25" fmla="*/ 126198 w 885600"/>
              <a:gd name="connsiteY25" fmla="*/ 808040 h 864000"/>
              <a:gd name="connsiteX26" fmla="*/ 58343 w 885600"/>
              <a:gd name="connsiteY26" fmla="*/ 759800 h 864000"/>
              <a:gd name="connsiteX27" fmla="*/ 5289 w 885600"/>
              <a:gd name="connsiteY27" fmla="*/ 660520 h 864000"/>
              <a:gd name="connsiteX28" fmla="*/ 656 w 885600"/>
              <a:gd name="connsiteY28" fmla="*/ 621440 h 864000"/>
              <a:gd name="connsiteX29" fmla="*/ 0 w 885600"/>
              <a:gd name="connsiteY29" fmla="*/ 615960 h 864000"/>
              <a:gd name="connsiteX30" fmla="*/ 0 w 885600"/>
              <a:gd name="connsiteY30" fmla="*/ 599600 h 864000"/>
              <a:gd name="connsiteX31" fmla="*/ 615 w 885600"/>
              <a:gd name="connsiteY31" fmla="*/ 595240 h 864000"/>
              <a:gd name="connsiteX32" fmla="*/ 13776 w 885600"/>
              <a:gd name="connsiteY32" fmla="*/ 509760 h 864000"/>
              <a:gd name="connsiteX33" fmla="*/ 60352 w 885600"/>
              <a:gd name="connsiteY33" fmla="*/ 384040 h 864000"/>
              <a:gd name="connsiteX34" fmla="*/ 188395 w 885600"/>
              <a:gd name="connsiteY34" fmla="*/ 169000 h 864000"/>
              <a:gd name="connsiteX35" fmla="*/ 259899 w 885600"/>
              <a:gd name="connsiteY35" fmla="*/ 87400 h 864000"/>
              <a:gd name="connsiteX36" fmla="*/ 339849 w 885600"/>
              <a:gd name="connsiteY36" fmla="*/ 27840 h 864000"/>
              <a:gd name="connsiteX37" fmla="*/ 412911 w 885600"/>
              <a:gd name="connsiteY37" fmla="*/ 2720 h 864000"/>
              <a:gd name="connsiteX38" fmla="*/ 432468 w 885600"/>
              <a:gd name="connsiteY38" fmla="*/ 600 h 864000"/>
              <a:gd name="connsiteX39" fmla="*/ 435748 w 885600"/>
              <a:gd name="connsiteY39" fmla="*/ 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85600" h="864000">
                <a:moveTo>
                  <a:pt x="435748" y="0"/>
                </a:moveTo>
                <a:lnTo>
                  <a:pt x="449114" y="0"/>
                </a:lnTo>
                <a:cubicBezTo>
                  <a:pt x="452927" y="440"/>
                  <a:pt x="456699" y="920"/>
                  <a:pt x="460512" y="1280"/>
                </a:cubicBezTo>
                <a:cubicBezTo>
                  <a:pt x="483677" y="3480"/>
                  <a:pt x="505735" y="9760"/>
                  <a:pt x="526973" y="19160"/>
                </a:cubicBezTo>
                <a:cubicBezTo>
                  <a:pt x="552844" y="30640"/>
                  <a:pt x="576296" y="46080"/>
                  <a:pt x="598190" y="63960"/>
                </a:cubicBezTo>
                <a:cubicBezTo>
                  <a:pt x="625496" y="86200"/>
                  <a:pt x="649727" y="111560"/>
                  <a:pt x="672236" y="138600"/>
                </a:cubicBezTo>
                <a:cubicBezTo>
                  <a:pt x="705446" y="178560"/>
                  <a:pt x="734392" y="221520"/>
                  <a:pt x="761124" y="266040"/>
                </a:cubicBezTo>
                <a:cubicBezTo>
                  <a:pt x="788717" y="312040"/>
                  <a:pt x="814014" y="359240"/>
                  <a:pt x="835375" y="408480"/>
                </a:cubicBezTo>
                <a:cubicBezTo>
                  <a:pt x="850094" y="442280"/>
                  <a:pt x="862681" y="476880"/>
                  <a:pt x="871783" y="512640"/>
                </a:cubicBezTo>
                <a:cubicBezTo>
                  <a:pt x="878466" y="538920"/>
                  <a:pt x="883058" y="565560"/>
                  <a:pt x="884493" y="592640"/>
                </a:cubicBezTo>
                <a:cubicBezTo>
                  <a:pt x="884616" y="595000"/>
                  <a:pt x="885231" y="597280"/>
                  <a:pt x="885600" y="599600"/>
                </a:cubicBezTo>
                <a:lnTo>
                  <a:pt x="885600" y="616720"/>
                </a:lnTo>
                <a:cubicBezTo>
                  <a:pt x="885108" y="620280"/>
                  <a:pt x="884452" y="623800"/>
                  <a:pt x="884206" y="627360"/>
                </a:cubicBezTo>
                <a:cubicBezTo>
                  <a:pt x="883058" y="644120"/>
                  <a:pt x="880270" y="660600"/>
                  <a:pt x="875555" y="676720"/>
                </a:cubicBezTo>
                <a:cubicBezTo>
                  <a:pt x="863419" y="718280"/>
                  <a:pt x="839639" y="751800"/>
                  <a:pt x="805896" y="778440"/>
                </a:cubicBezTo>
                <a:cubicBezTo>
                  <a:pt x="782403" y="796960"/>
                  <a:pt x="756286" y="810680"/>
                  <a:pt x="728611" y="821600"/>
                </a:cubicBezTo>
                <a:cubicBezTo>
                  <a:pt x="698763" y="833360"/>
                  <a:pt x="667931" y="841520"/>
                  <a:pt x="636484" y="847600"/>
                </a:cubicBezTo>
                <a:cubicBezTo>
                  <a:pt x="603397" y="853960"/>
                  <a:pt x="569941" y="857920"/>
                  <a:pt x="536321" y="860400"/>
                </a:cubicBezTo>
                <a:cubicBezTo>
                  <a:pt x="508646" y="862400"/>
                  <a:pt x="480889" y="863320"/>
                  <a:pt x="453173" y="863600"/>
                </a:cubicBezTo>
                <a:cubicBezTo>
                  <a:pt x="451574" y="863640"/>
                  <a:pt x="449975" y="863880"/>
                  <a:pt x="448376" y="864000"/>
                </a:cubicBezTo>
                <a:lnTo>
                  <a:pt x="437224" y="864000"/>
                </a:lnTo>
                <a:cubicBezTo>
                  <a:pt x="436117" y="863880"/>
                  <a:pt x="435010" y="863640"/>
                  <a:pt x="433903" y="863600"/>
                </a:cubicBezTo>
                <a:cubicBezTo>
                  <a:pt x="412132" y="862960"/>
                  <a:pt x="390361" y="862600"/>
                  <a:pt x="368549" y="861600"/>
                </a:cubicBezTo>
                <a:cubicBezTo>
                  <a:pt x="346573" y="860640"/>
                  <a:pt x="324597" y="858600"/>
                  <a:pt x="302703" y="855920"/>
                </a:cubicBezTo>
                <a:cubicBezTo>
                  <a:pt x="275274" y="852600"/>
                  <a:pt x="248091" y="848040"/>
                  <a:pt x="221195" y="841640"/>
                </a:cubicBezTo>
                <a:cubicBezTo>
                  <a:pt x="188354" y="833760"/>
                  <a:pt x="156456" y="823280"/>
                  <a:pt x="126198" y="808040"/>
                </a:cubicBezTo>
                <a:cubicBezTo>
                  <a:pt x="101147" y="795400"/>
                  <a:pt x="78146" y="779840"/>
                  <a:pt x="58343" y="759800"/>
                </a:cubicBezTo>
                <a:cubicBezTo>
                  <a:pt x="30873" y="731960"/>
                  <a:pt x="13366" y="698760"/>
                  <a:pt x="5289" y="660520"/>
                </a:cubicBezTo>
                <a:cubicBezTo>
                  <a:pt x="2542" y="647640"/>
                  <a:pt x="697" y="634640"/>
                  <a:pt x="656" y="621440"/>
                </a:cubicBezTo>
                <a:cubicBezTo>
                  <a:pt x="656" y="619600"/>
                  <a:pt x="246" y="617800"/>
                  <a:pt x="0" y="615960"/>
                </a:cubicBezTo>
                <a:lnTo>
                  <a:pt x="0" y="599600"/>
                </a:lnTo>
                <a:cubicBezTo>
                  <a:pt x="205" y="598160"/>
                  <a:pt x="574" y="596720"/>
                  <a:pt x="615" y="595240"/>
                </a:cubicBezTo>
                <a:cubicBezTo>
                  <a:pt x="1107" y="566160"/>
                  <a:pt x="6519" y="537800"/>
                  <a:pt x="13776" y="509760"/>
                </a:cubicBezTo>
                <a:cubicBezTo>
                  <a:pt x="24969" y="466280"/>
                  <a:pt x="41164" y="424600"/>
                  <a:pt x="60352" y="384040"/>
                </a:cubicBezTo>
                <a:cubicBezTo>
                  <a:pt x="96186" y="308280"/>
                  <a:pt x="138293" y="236240"/>
                  <a:pt x="188395" y="169000"/>
                </a:cubicBezTo>
                <a:cubicBezTo>
                  <a:pt x="210043" y="139920"/>
                  <a:pt x="233618" y="112440"/>
                  <a:pt x="259899" y="87400"/>
                </a:cubicBezTo>
                <a:cubicBezTo>
                  <a:pt x="284130" y="64280"/>
                  <a:pt x="310288" y="43720"/>
                  <a:pt x="339849" y="27840"/>
                </a:cubicBezTo>
                <a:cubicBezTo>
                  <a:pt x="362850" y="15480"/>
                  <a:pt x="387040" y="6600"/>
                  <a:pt x="412911" y="2720"/>
                </a:cubicBezTo>
                <a:cubicBezTo>
                  <a:pt x="419389" y="1720"/>
                  <a:pt x="425949" y="1320"/>
                  <a:pt x="432468" y="600"/>
                </a:cubicBezTo>
                <a:cubicBezTo>
                  <a:pt x="433575" y="520"/>
                  <a:pt x="434641" y="200"/>
                  <a:pt x="435748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4" name="Slide Number Placeholder 5">
            <a:extLst>
              <a:ext uri="{FF2B5EF4-FFF2-40B4-BE49-F238E27FC236}">
                <a16:creationId xmlns:a16="http://schemas.microsoft.com/office/drawing/2014/main" id="{BC659761-F951-4911-BDAD-70BEFD9A9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accent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7603F0A9-CEDA-46F8-BF46-AC277C28774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5" name="Footer Placeholder 4">
            <a:extLst>
              <a:ext uri="{FF2B5EF4-FFF2-40B4-BE49-F238E27FC236}">
                <a16:creationId xmlns:a16="http://schemas.microsoft.com/office/drawing/2014/main" id="{A05D1AA8-675F-4CFD-8D8D-F06582ECAF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</p:spPr>
        <p:txBody>
          <a:bodyPr anchor="ctr"/>
          <a:lstStyle>
            <a:lvl1pPr>
              <a:defRPr sz="100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IN"/>
              <a:t>CONFIDENTIAL RESTRICTED</a:t>
            </a:r>
          </a:p>
        </p:txBody>
      </p:sp>
      <p:sp>
        <p:nvSpPr>
          <p:cNvPr id="66" name="Date Placeholder 3">
            <a:extLst>
              <a:ext uri="{FF2B5EF4-FFF2-40B4-BE49-F238E27FC236}">
                <a16:creationId xmlns:a16="http://schemas.microsoft.com/office/drawing/2014/main" id="{23C78449-34C1-4035-8F91-F94788F00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www.techigai.io</a:t>
            </a:r>
            <a:endParaRPr lang="en-IN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A66B7CD-AA69-49DA-BF9E-880D8240CE16}"/>
              </a:ext>
            </a:extLst>
          </p:cNvPr>
          <p:cNvCxnSpPr>
            <a:cxnSpLocks/>
            <a:endCxn id="65" idx="1"/>
          </p:cNvCxnSpPr>
          <p:nvPr userDrawn="1"/>
        </p:nvCxnSpPr>
        <p:spPr>
          <a:xfrm>
            <a:off x="0" y="6705660"/>
            <a:ext cx="33496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387FD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4FDEA10-2483-4A97-8B36-8F78D0F8F43D}"/>
              </a:ext>
            </a:extLst>
          </p:cNvPr>
          <p:cNvCxnSpPr>
            <a:cxnSpLocks/>
          </p:cNvCxnSpPr>
          <p:nvPr userDrawn="1"/>
        </p:nvCxnSpPr>
        <p:spPr>
          <a:xfrm>
            <a:off x="1987826" y="6705660"/>
            <a:ext cx="384797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400FF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471BF37-DA53-4AA1-B512-197F5EDFE140}"/>
              </a:ext>
            </a:extLst>
          </p:cNvPr>
          <p:cNvCxnSpPr>
            <a:cxnSpLocks/>
          </p:cNvCxnSpPr>
          <p:nvPr userDrawn="1"/>
        </p:nvCxnSpPr>
        <p:spPr>
          <a:xfrm>
            <a:off x="6356199" y="6705660"/>
            <a:ext cx="4480834" cy="0"/>
          </a:xfrm>
          <a:prstGeom prst="line">
            <a:avLst/>
          </a:prstGeom>
          <a:ln w="19050">
            <a:gradFill>
              <a:gsLst>
                <a:gs pos="100000">
                  <a:srgbClr val="0400FF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D9B2F8F-CDAF-413B-B939-82E01D1466E4}"/>
              </a:ext>
            </a:extLst>
          </p:cNvPr>
          <p:cNvCxnSpPr>
            <a:cxnSpLocks/>
          </p:cNvCxnSpPr>
          <p:nvPr userDrawn="1"/>
        </p:nvCxnSpPr>
        <p:spPr>
          <a:xfrm>
            <a:off x="11857036" y="6701128"/>
            <a:ext cx="334964" cy="4532"/>
          </a:xfrm>
          <a:prstGeom prst="line">
            <a:avLst/>
          </a:prstGeom>
          <a:ln w="19050">
            <a:gradFill>
              <a:gsLst>
                <a:gs pos="100000">
                  <a:srgbClr val="FA0951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5860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title &amp;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458EC8A5-A78A-4EE8-BE11-9CE1019EE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115" y="345470"/>
            <a:ext cx="142875" cy="4762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00D45B3-B395-4704-99DF-5A84F8410F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8932" y="0"/>
            <a:ext cx="1020002" cy="720000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9E45352-C011-443A-A308-ADC5A7F2F9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066" y="864088"/>
            <a:ext cx="11525868" cy="402737"/>
          </a:xfrm>
        </p:spPr>
        <p:txBody>
          <a:bodyPr anchor="b"/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996C9691-EDBB-4DEF-87A7-5D41B423DC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49FC96E-2019-43C4-968B-861B423C56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8061" y="233949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79CEE8B3-E680-4E01-83A2-52F765DB6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25159" y="233949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6CB0329-5D59-46C9-87BF-109D2600A3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2257" y="233949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F44FE65-E068-4507-A58D-14EF59CFD8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355" y="233949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3457BEDF-E73A-48C2-A5B9-1747B46839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86453" y="233949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87643078-D8B0-43A0-B494-B89421692A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3551" y="233949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E4453E9-7923-4EBE-8B2A-DA9A6765F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60649" y="233949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37CE780-5C35-480D-93B6-859433C51C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47747" y="233949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B8D7070-FFED-44D3-BBB0-8820F46DFCE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634846" y="233949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Picture Placeholder 84">
            <a:extLst>
              <a:ext uri="{FF2B5EF4-FFF2-40B4-BE49-F238E27FC236}">
                <a16:creationId xmlns:a16="http://schemas.microsoft.com/office/drawing/2014/main" id="{7C1CB056-D008-4558-BC54-F6F515292DF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7899" y="1353163"/>
            <a:ext cx="899989" cy="899989"/>
          </a:xfrm>
          <a:custGeom>
            <a:avLst/>
            <a:gdLst>
              <a:gd name="connsiteX0" fmla="*/ 450011 w 899989"/>
              <a:gd name="connsiteY0" fmla="*/ 0 h 899989"/>
              <a:gd name="connsiteX1" fmla="*/ 631462 w 899989"/>
              <a:gd name="connsiteY1" fmla="*/ 74839 h 899989"/>
              <a:gd name="connsiteX2" fmla="*/ 825183 w 899989"/>
              <a:gd name="connsiteY2" fmla="*/ 268560 h 899989"/>
              <a:gd name="connsiteX3" fmla="*/ 895345 w 899989"/>
              <a:gd name="connsiteY3" fmla="*/ 400925 h 899989"/>
              <a:gd name="connsiteX4" fmla="*/ 899989 w 899989"/>
              <a:gd name="connsiteY4" fmla="*/ 449665 h 899989"/>
              <a:gd name="connsiteX5" fmla="*/ 899989 w 899989"/>
              <a:gd name="connsiteY5" fmla="*/ 450357 h 899989"/>
              <a:gd name="connsiteX6" fmla="*/ 895345 w 899989"/>
              <a:gd name="connsiteY6" fmla="*/ 499097 h 899989"/>
              <a:gd name="connsiteX7" fmla="*/ 825183 w 899989"/>
              <a:gd name="connsiteY7" fmla="*/ 631462 h 899989"/>
              <a:gd name="connsiteX8" fmla="*/ 631462 w 899989"/>
              <a:gd name="connsiteY8" fmla="*/ 825183 h 899989"/>
              <a:gd name="connsiteX9" fmla="*/ 499097 w 899989"/>
              <a:gd name="connsiteY9" fmla="*/ 895345 h 899989"/>
              <a:gd name="connsiteX10" fmla="*/ 450357 w 899989"/>
              <a:gd name="connsiteY10" fmla="*/ 899989 h 899989"/>
              <a:gd name="connsiteX11" fmla="*/ 449665 w 899989"/>
              <a:gd name="connsiteY11" fmla="*/ 899989 h 899989"/>
              <a:gd name="connsiteX12" fmla="*/ 400925 w 899989"/>
              <a:gd name="connsiteY12" fmla="*/ 895345 h 899989"/>
              <a:gd name="connsiteX13" fmla="*/ 268560 w 899989"/>
              <a:gd name="connsiteY13" fmla="*/ 825183 h 899989"/>
              <a:gd name="connsiteX14" fmla="*/ 74839 w 899989"/>
              <a:gd name="connsiteY14" fmla="*/ 631462 h 899989"/>
              <a:gd name="connsiteX15" fmla="*/ 74839 w 899989"/>
              <a:gd name="connsiteY15" fmla="*/ 268560 h 899989"/>
              <a:gd name="connsiteX16" fmla="*/ 268560 w 899989"/>
              <a:gd name="connsiteY16" fmla="*/ 74839 h 899989"/>
              <a:gd name="connsiteX17" fmla="*/ 450011 w 899989"/>
              <a:gd name="connsiteY17" fmla="*/ 0 h 89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9989" h="899989">
                <a:moveTo>
                  <a:pt x="450011" y="0"/>
                </a:moveTo>
                <a:cubicBezTo>
                  <a:pt x="515790" y="0"/>
                  <a:pt x="581570" y="24946"/>
                  <a:pt x="631462" y="74839"/>
                </a:cubicBezTo>
                <a:lnTo>
                  <a:pt x="825183" y="268560"/>
                </a:lnTo>
                <a:cubicBezTo>
                  <a:pt x="862603" y="305979"/>
                  <a:pt x="885990" y="352335"/>
                  <a:pt x="895345" y="400925"/>
                </a:cubicBezTo>
                <a:lnTo>
                  <a:pt x="899989" y="449665"/>
                </a:lnTo>
                <a:lnTo>
                  <a:pt x="899989" y="450357"/>
                </a:lnTo>
                <a:lnTo>
                  <a:pt x="895345" y="499097"/>
                </a:lnTo>
                <a:cubicBezTo>
                  <a:pt x="885990" y="547687"/>
                  <a:pt x="862603" y="594043"/>
                  <a:pt x="825183" y="631462"/>
                </a:cubicBezTo>
                <a:lnTo>
                  <a:pt x="631462" y="825183"/>
                </a:lnTo>
                <a:cubicBezTo>
                  <a:pt x="594043" y="862603"/>
                  <a:pt x="547687" y="885990"/>
                  <a:pt x="499097" y="895345"/>
                </a:cubicBezTo>
                <a:lnTo>
                  <a:pt x="450357" y="899989"/>
                </a:lnTo>
                <a:lnTo>
                  <a:pt x="449665" y="899989"/>
                </a:lnTo>
                <a:lnTo>
                  <a:pt x="400925" y="895345"/>
                </a:lnTo>
                <a:cubicBezTo>
                  <a:pt x="352335" y="885990"/>
                  <a:pt x="305979" y="862603"/>
                  <a:pt x="268560" y="825183"/>
                </a:cubicBezTo>
                <a:lnTo>
                  <a:pt x="74839" y="631462"/>
                </a:lnTo>
                <a:cubicBezTo>
                  <a:pt x="-24946" y="531677"/>
                  <a:pt x="-24946" y="368345"/>
                  <a:pt x="74839" y="268560"/>
                </a:cubicBezTo>
                <a:lnTo>
                  <a:pt x="268560" y="74839"/>
                </a:lnTo>
                <a:cubicBezTo>
                  <a:pt x="318452" y="24946"/>
                  <a:pt x="384232" y="0"/>
                  <a:pt x="450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E3D86377-22FC-4380-8328-21CBDF067DD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84996" y="1353163"/>
            <a:ext cx="899989" cy="899989"/>
          </a:xfrm>
          <a:custGeom>
            <a:avLst/>
            <a:gdLst>
              <a:gd name="connsiteX0" fmla="*/ 450011 w 899989"/>
              <a:gd name="connsiteY0" fmla="*/ 0 h 899989"/>
              <a:gd name="connsiteX1" fmla="*/ 631462 w 899989"/>
              <a:gd name="connsiteY1" fmla="*/ 74839 h 899989"/>
              <a:gd name="connsiteX2" fmla="*/ 825183 w 899989"/>
              <a:gd name="connsiteY2" fmla="*/ 268560 h 899989"/>
              <a:gd name="connsiteX3" fmla="*/ 895345 w 899989"/>
              <a:gd name="connsiteY3" fmla="*/ 400925 h 899989"/>
              <a:gd name="connsiteX4" fmla="*/ 899989 w 899989"/>
              <a:gd name="connsiteY4" fmla="*/ 449665 h 899989"/>
              <a:gd name="connsiteX5" fmla="*/ 899989 w 899989"/>
              <a:gd name="connsiteY5" fmla="*/ 450357 h 899989"/>
              <a:gd name="connsiteX6" fmla="*/ 895345 w 899989"/>
              <a:gd name="connsiteY6" fmla="*/ 499097 h 899989"/>
              <a:gd name="connsiteX7" fmla="*/ 825183 w 899989"/>
              <a:gd name="connsiteY7" fmla="*/ 631462 h 899989"/>
              <a:gd name="connsiteX8" fmla="*/ 631462 w 899989"/>
              <a:gd name="connsiteY8" fmla="*/ 825183 h 899989"/>
              <a:gd name="connsiteX9" fmla="*/ 499097 w 899989"/>
              <a:gd name="connsiteY9" fmla="*/ 895345 h 899989"/>
              <a:gd name="connsiteX10" fmla="*/ 450357 w 899989"/>
              <a:gd name="connsiteY10" fmla="*/ 899989 h 899989"/>
              <a:gd name="connsiteX11" fmla="*/ 449665 w 899989"/>
              <a:gd name="connsiteY11" fmla="*/ 899989 h 899989"/>
              <a:gd name="connsiteX12" fmla="*/ 400925 w 899989"/>
              <a:gd name="connsiteY12" fmla="*/ 895345 h 899989"/>
              <a:gd name="connsiteX13" fmla="*/ 268560 w 899989"/>
              <a:gd name="connsiteY13" fmla="*/ 825183 h 899989"/>
              <a:gd name="connsiteX14" fmla="*/ 74839 w 899989"/>
              <a:gd name="connsiteY14" fmla="*/ 631462 h 899989"/>
              <a:gd name="connsiteX15" fmla="*/ 74839 w 899989"/>
              <a:gd name="connsiteY15" fmla="*/ 268560 h 899989"/>
              <a:gd name="connsiteX16" fmla="*/ 268560 w 899989"/>
              <a:gd name="connsiteY16" fmla="*/ 74839 h 899989"/>
              <a:gd name="connsiteX17" fmla="*/ 450011 w 899989"/>
              <a:gd name="connsiteY17" fmla="*/ 0 h 89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9989" h="899989">
                <a:moveTo>
                  <a:pt x="450011" y="0"/>
                </a:moveTo>
                <a:cubicBezTo>
                  <a:pt x="515790" y="0"/>
                  <a:pt x="581570" y="24946"/>
                  <a:pt x="631462" y="74839"/>
                </a:cubicBezTo>
                <a:lnTo>
                  <a:pt x="825183" y="268560"/>
                </a:lnTo>
                <a:cubicBezTo>
                  <a:pt x="862603" y="305979"/>
                  <a:pt x="885990" y="352335"/>
                  <a:pt x="895345" y="400925"/>
                </a:cubicBezTo>
                <a:lnTo>
                  <a:pt x="899989" y="449665"/>
                </a:lnTo>
                <a:lnTo>
                  <a:pt x="899989" y="450357"/>
                </a:lnTo>
                <a:lnTo>
                  <a:pt x="895345" y="499097"/>
                </a:lnTo>
                <a:cubicBezTo>
                  <a:pt x="885990" y="547687"/>
                  <a:pt x="862603" y="594043"/>
                  <a:pt x="825183" y="631462"/>
                </a:cubicBezTo>
                <a:lnTo>
                  <a:pt x="631462" y="825183"/>
                </a:lnTo>
                <a:cubicBezTo>
                  <a:pt x="594043" y="862603"/>
                  <a:pt x="547687" y="885990"/>
                  <a:pt x="499097" y="895345"/>
                </a:cubicBezTo>
                <a:lnTo>
                  <a:pt x="450357" y="899989"/>
                </a:lnTo>
                <a:lnTo>
                  <a:pt x="449665" y="899989"/>
                </a:lnTo>
                <a:lnTo>
                  <a:pt x="400925" y="895345"/>
                </a:lnTo>
                <a:cubicBezTo>
                  <a:pt x="352335" y="885990"/>
                  <a:pt x="305979" y="862603"/>
                  <a:pt x="268560" y="825183"/>
                </a:cubicBezTo>
                <a:lnTo>
                  <a:pt x="74839" y="631462"/>
                </a:lnTo>
                <a:cubicBezTo>
                  <a:pt x="-24946" y="531677"/>
                  <a:pt x="-24946" y="368345"/>
                  <a:pt x="74839" y="268560"/>
                </a:cubicBezTo>
                <a:lnTo>
                  <a:pt x="268560" y="74839"/>
                </a:lnTo>
                <a:cubicBezTo>
                  <a:pt x="318452" y="24946"/>
                  <a:pt x="384232" y="0"/>
                  <a:pt x="450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87" name="Picture Placeholder 86">
            <a:extLst>
              <a:ext uri="{FF2B5EF4-FFF2-40B4-BE49-F238E27FC236}">
                <a16:creationId xmlns:a16="http://schemas.microsoft.com/office/drawing/2014/main" id="{F2E50FAF-9C80-479D-BA97-FA512B37A1C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072093" y="1353162"/>
            <a:ext cx="899989" cy="899989"/>
          </a:xfrm>
          <a:custGeom>
            <a:avLst/>
            <a:gdLst>
              <a:gd name="connsiteX0" fmla="*/ 450011 w 899989"/>
              <a:gd name="connsiteY0" fmla="*/ 0 h 899989"/>
              <a:gd name="connsiteX1" fmla="*/ 631462 w 899989"/>
              <a:gd name="connsiteY1" fmla="*/ 74839 h 899989"/>
              <a:gd name="connsiteX2" fmla="*/ 825183 w 899989"/>
              <a:gd name="connsiteY2" fmla="*/ 268560 h 899989"/>
              <a:gd name="connsiteX3" fmla="*/ 895345 w 899989"/>
              <a:gd name="connsiteY3" fmla="*/ 400925 h 899989"/>
              <a:gd name="connsiteX4" fmla="*/ 899989 w 899989"/>
              <a:gd name="connsiteY4" fmla="*/ 449665 h 899989"/>
              <a:gd name="connsiteX5" fmla="*/ 899989 w 899989"/>
              <a:gd name="connsiteY5" fmla="*/ 450357 h 899989"/>
              <a:gd name="connsiteX6" fmla="*/ 895345 w 899989"/>
              <a:gd name="connsiteY6" fmla="*/ 499097 h 899989"/>
              <a:gd name="connsiteX7" fmla="*/ 825183 w 899989"/>
              <a:gd name="connsiteY7" fmla="*/ 631462 h 899989"/>
              <a:gd name="connsiteX8" fmla="*/ 631462 w 899989"/>
              <a:gd name="connsiteY8" fmla="*/ 825183 h 899989"/>
              <a:gd name="connsiteX9" fmla="*/ 499097 w 899989"/>
              <a:gd name="connsiteY9" fmla="*/ 895345 h 899989"/>
              <a:gd name="connsiteX10" fmla="*/ 450357 w 899989"/>
              <a:gd name="connsiteY10" fmla="*/ 899989 h 899989"/>
              <a:gd name="connsiteX11" fmla="*/ 449665 w 899989"/>
              <a:gd name="connsiteY11" fmla="*/ 899989 h 899989"/>
              <a:gd name="connsiteX12" fmla="*/ 400925 w 899989"/>
              <a:gd name="connsiteY12" fmla="*/ 895345 h 899989"/>
              <a:gd name="connsiteX13" fmla="*/ 268560 w 899989"/>
              <a:gd name="connsiteY13" fmla="*/ 825183 h 899989"/>
              <a:gd name="connsiteX14" fmla="*/ 74839 w 899989"/>
              <a:gd name="connsiteY14" fmla="*/ 631462 h 899989"/>
              <a:gd name="connsiteX15" fmla="*/ 74839 w 899989"/>
              <a:gd name="connsiteY15" fmla="*/ 268560 h 899989"/>
              <a:gd name="connsiteX16" fmla="*/ 268560 w 899989"/>
              <a:gd name="connsiteY16" fmla="*/ 74839 h 899989"/>
              <a:gd name="connsiteX17" fmla="*/ 450011 w 899989"/>
              <a:gd name="connsiteY17" fmla="*/ 0 h 89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9989" h="899989">
                <a:moveTo>
                  <a:pt x="450011" y="0"/>
                </a:moveTo>
                <a:cubicBezTo>
                  <a:pt x="515790" y="0"/>
                  <a:pt x="581570" y="24946"/>
                  <a:pt x="631462" y="74839"/>
                </a:cubicBezTo>
                <a:lnTo>
                  <a:pt x="825183" y="268560"/>
                </a:lnTo>
                <a:cubicBezTo>
                  <a:pt x="862603" y="305979"/>
                  <a:pt x="885990" y="352335"/>
                  <a:pt x="895345" y="400925"/>
                </a:cubicBezTo>
                <a:lnTo>
                  <a:pt x="899989" y="449665"/>
                </a:lnTo>
                <a:lnTo>
                  <a:pt x="899989" y="450357"/>
                </a:lnTo>
                <a:lnTo>
                  <a:pt x="895345" y="499097"/>
                </a:lnTo>
                <a:cubicBezTo>
                  <a:pt x="885990" y="547687"/>
                  <a:pt x="862603" y="594043"/>
                  <a:pt x="825183" y="631462"/>
                </a:cubicBezTo>
                <a:lnTo>
                  <a:pt x="631462" y="825183"/>
                </a:lnTo>
                <a:cubicBezTo>
                  <a:pt x="594043" y="862603"/>
                  <a:pt x="547687" y="885990"/>
                  <a:pt x="499097" y="895345"/>
                </a:cubicBezTo>
                <a:lnTo>
                  <a:pt x="450357" y="899989"/>
                </a:lnTo>
                <a:lnTo>
                  <a:pt x="449665" y="899989"/>
                </a:lnTo>
                <a:lnTo>
                  <a:pt x="400925" y="895345"/>
                </a:lnTo>
                <a:cubicBezTo>
                  <a:pt x="352335" y="885990"/>
                  <a:pt x="305979" y="862603"/>
                  <a:pt x="268560" y="825183"/>
                </a:cubicBezTo>
                <a:lnTo>
                  <a:pt x="74839" y="631462"/>
                </a:lnTo>
                <a:cubicBezTo>
                  <a:pt x="-24946" y="531677"/>
                  <a:pt x="-24946" y="368345"/>
                  <a:pt x="74839" y="268560"/>
                </a:cubicBezTo>
                <a:lnTo>
                  <a:pt x="268560" y="74839"/>
                </a:lnTo>
                <a:cubicBezTo>
                  <a:pt x="318452" y="24946"/>
                  <a:pt x="384232" y="0"/>
                  <a:pt x="450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4F692B6A-EB8D-4999-BA8A-5B5DAB211B0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59190" y="1353161"/>
            <a:ext cx="899989" cy="899989"/>
          </a:xfrm>
          <a:custGeom>
            <a:avLst/>
            <a:gdLst>
              <a:gd name="connsiteX0" fmla="*/ 450011 w 899989"/>
              <a:gd name="connsiteY0" fmla="*/ 0 h 899989"/>
              <a:gd name="connsiteX1" fmla="*/ 631462 w 899989"/>
              <a:gd name="connsiteY1" fmla="*/ 74839 h 899989"/>
              <a:gd name="connsiteX2" fmla="*/ 825183 w 899989"/>
              <a:gd name="connsiteY2" fmla="*/ 268560 h 899989"/>
              <a:gd name="connsiteX3" fmla="*/ 895345 w 899989"/>
              <a:gd name="connsiteY3" fmla="*/ 400925 h 899989"/>
              <a:gd name="connsiteX4" fmla="*/ 899989 w 899989"/>
              <a:gd name="connsiteY4" fmla="*/ 449665 h 899989"/>
              <a:gd name="connsiteX5" fmla="*/ 899989 w 899989"/>
              <a:gd name="connsiteY5" fmla="*/ 450357 h 899989"/>
              <a:gd name="connsiteX6" fmla="*/ 895345 w 899989"/>
              <a:gd name="connsiteY6" fmla="*/ 499097 h 899989"/>
              <a:gd name="connsiteX7" fmla="*/ 825183 w 899989"/>
              <a:gd name="connsiteY7" fmla="*/ 631462 h 899989"/>
              <a:gd name="connsiteX8" fmla="*/ 631462 w 899989"/>
              <a:gd name="connsiteY8" fmla="*/ 825183 h 899989"/>
              <a:gd name="connsiteX9" fmla="*/ 499097 w 899989"/>
              <a:gd name="connsiteY9" fmla="*/ 895345 h 899989"/>
              <a:gd name="connsiteX10" fmla="*/ 450357 w 899989"/>
              <a:gd name="connsiteY10" fmla="*/ 899989 h 899989"/>
              <a:gd name="connsiteX11" fmla="*/ 449665 w 899989"/>
              <a:gd name="connsiteY11" fmla="*/ 899989 h 899989"/>
              <a:gd name="connsiteX12" fmla="*/ 400925 w 899989"/>
              <a:gd name="connsiteY12" fmla="*/ 895345 h 899989"/>
              <a:gd name="connsiteX13" fmla="*/ 268560 w 899989"/>
              <a:gd name="connsiteY13" fmla="*/ 825183 h 899989"/>
              <a:gd name="connsiteX14" fmla="*/ 74839 w 899989"/>
              <a:gd name="connsiteY14" fmla="*/ 631462 h 899989"/>
              <a:gd name="connsiteX15" fmla="*/ 74839 w 899989"/>
              <a:gd name="connsiteY15" fmla="*/ 268560 h 899989"/>
              <a:gd name="connsiteX16" fmla="*/ 268560 w 899989"/>
              <a:gd name="connsiteY16" fmla="*/ 74839 h 899989"/>
              <a:gd name="connsiteX17" fmla="*/ 450011 w 899989"/>
              <a:gd name="connsiteY17" fmla="*/ 0 h 89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9989" h="899989">
                <a:moveTo>
                  <a:pt x="450011" y="0"/>
                </a:moveTo>
                <a:cubicBezTo>
                  <a:pt x="515790" y="0"/>
                  <a:pt x="581570" y="24946"/>
                  <a:pt x="631462" y="74839"/>
                </a:cubicBezTo>
                <a:lnTo>
                  <a:pt x="825183" y="268560"/>
                </a:lnTo>
                <a:cubicBezTo>
                  <a:pt x="862603" y="305979"/>
                  <a:pt x="885990" y="352335"/>
                  <a:pt x="895345" y="400925"/>
                </a:cubicBezTo>
                <a:lnTo>
                  <a:pt x="899989" y="449665"/>
                </a:lnTo>
                <a:lnTo>
                  <a:pt x="899989" y="450357"/>
                </a:lnTo>
                <a:lnTo>
                  <a:pt x="895345" y="499097"/>
                </a:lnTo>
                <a:cubicBezTo>
                  <a:pt x="885990" y="547687"/>
                  <a:pt x="862603" y="594043"/>
                  <a:pt x="825183" y="631462"/>
                </a:cubicBezTo>
                <a:lnTo>
                  <a:pt x="631462" y="825183"/>
                </a:lnTo>
                <a:cubicBezTo>
                  <a:pt x="594043" y="862603"/>
                  <a:pt x="547687" y="885990"/>
                  <a:pt x="499097" y="895345"/>
                </a:cubicBezTo>
                <a:lnTo>
                  <a:pt x="450357" y="899989"/>
                </a:lnTo>
                <a:lnTo>
                  <a:pt x="449665" y="899989"/>
                </a:lnTo>
                <a:lnTo>
                  <a:pt x="400925" y="895345"/>
                </a:lnTo>
                <a:cubicBezTo>
                  <a:pt x="352335" y="885990"/>
                  <a:pt x="305979" y="862603"/>
                  <a:pt x="268560" y="825183"/>
                </a:cubicBezTo>
                <a:lnTo>
                  <a:pt x="74839" y="631462"/>
                </a:lnTo>
                <a:cubicBezTo>
                  <a:pt x="-24946" y="531677"/>
                  <a:pt x="-24946" y="368345"/>
                  <a:pt x="74839" y="268560"/>
                </a:cubicBezTo>
                <a:lnTo>
                  <a:pt x="268560" y="74839"/>
                </a:lnTo>
                <a:cubicBezTo>
                  <a:pt x="318452" y="24946"/>
                  <a:pt x="384232" y="0"/>
                  <a:pt x="450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B4399BE1-A846-4989-8DCC-0D4E1128763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646287" y="1353160"/>
            <a:ext cx="899989" cy="899989"/>
          </a:xfrm>
          <a:custGeom>
            <a:avLst/>
            <a:gdLst>
              <a:gd name="connsiteX0" fmla="*/ 450011 w 899989"/>
              <a:gd name="connsiteY0" fmla="*/ 0 h 899989"/>
              <a:gd name="connsiteX1" fmla="*/ 631462 w 899989"/>
              <a:gd name="connsiteY1" fmla="*/ 74839 h 899989"/>
              <a:gd name="connsiteX2" fmla="*/ 825183 w 899989"/>
              <a:gd name="connsiteY2" fmla="*/ 268560 h 899989"/>
              <a:gd name="connsiteX3" fmla="*/ 895345 w 899989"/>
              <a:gd name="connsiteY3" fmla="*/ 400925 h 899989"/>
              <a:gd name="connsiteX4" fmla="*/ 899989 w 899989"/>
              <a:gd name="connsiteY4" fmla="*/ 449665 h 899989"/>
              <a:gd name="connsiteX5" fmla="*/ 899989 w 899989"/>
              <a:gd name="connsiteY5" fmla="*/ 450357 h 899989"/>
              <a:gd name="connsiteX6" fmla="*/ 895345 w 899989"/>
              <a:gd name="connsiteY6" fmla="*/ 499097 h 899989"/>
              <a:gd name="connsiteX7" fmla="*/ 825183 w 899989"/>
              <a:gd name="connsiteY7" fmla="*/ 631462 h 899989"/>
              <a:gd name="connsiteX8" fmla="*/ 631462 w 899989"/>
              <a:gd name="connsiteY8" fmla="*/ 825183 h 899989"/>
              <a:gd name="connsiteX9" fmla="*/ 499097 w 899989"/>
              <a:gd name="connsiteY9" fmla="*/ 895345 h 899989"/>
              <a:gd name="connsiteX10" fmla="*/ 450357 w 899989"/>
              <a:gd name="connsiteY10" fmla="*/ 899989 h 899989"/>
              <a:gd name="connsiteX11" fmla="*/ 449665 w 899989"/>
              <a:gd name="connsiteY11" fmla="*/ 899989 h 899989"/>
              <a:gd name="connsiteX12" fmla="*/ 400925 w 899989"/>
              <a:gd name="connsiteY12" fmla="*/ 895345 h 899989"/>
              <a:gd name="connsiteX13" fmla="*/ 268560 w 899989"/>
              <a:gd name="connsiteY13" fmla="*/ 825183 h 899989"/>
              <a:gd name="connsiteX14" fmla="*/ 74839 w 899989"/>
              <a:gd name="connsiteY14" fmla="*/ 631462 h 899989"/>
              <a:gd name="connsiteX15" fmla="*/ 74839 w 899989"/>
              <a:gd name="connsiteY15" fmla="*/ 268560 h 899989"/>
              <a:gd name="connsiteX16" fmla="*/ 268560 w 899989"/>
              <a:gd name="connsiteY16" fmla="*/ 74839 h 899989"/>
              <a:gd name="connsiteX17" fmla="*/ 450011 w 899989"/>
              <a:gd name="connsiteY17" fmla="*/ 0 h 89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9989" h="899989">
                <a:moveTo>
                  <a:pt x="450011" y="0"/>
                </a:moveTo>
                <a:cubicBezTo>
                  <a:pt x="515790" y="0"/>
                  <a:pt x="581570" y="24946"/>
                  <a:pt x="631462" y="74839"/>
                </a:cubicBezTo>
                <a:lnTo>
                  <a:pt x="825183" y="268560"/>
                </a:lnTo>
                <a:cubicBezTo>
                  <a:pt x="862603" y="305979"/>
                  <a:pt x="885990" y="352335"/>
                  <a:pt x="895345" y="400925"/>
                </a:cubicBezTo>
                <a:lnTo>
                  <a:pt x="899989" y="449665"/>
                </a:lnTo>
                <a:lnTo>
                  <a:pt x="899989" y="450357"/>
                </a:lnTo>
                <a:lnTo>
                  <a:pt x="895345" y="499097"/>
                </a:lnTo>
                <a:cubicBezTo>
                  <a:pt x="885990" y="547687"/>
                  <a:pt x="862603" y="594043"/>
                  <a:pt x="825183" y="631462"/>
                </a:cubicBezTo>
                <a:lnTo>
                  <a:pt x="631462" y="825183"/>
                </a:lnTo>
                <a:cubicBezTo>
                  <a:pt x="594043" y="862603"/>
                  <a:pt x="547687" y="885990"/>
                  <a:pt x="499097" y="895345"/>
                </a:cubicBezTo>
                <a:lnTo>
                  <a:pt x="450357" y="899989"/>
                </a:lnTo>
                <a:lnTo>
                  <a:pt x="449665" y="899989"/>
                </a:lnTo>
                <a:lnTo>
                  <a:pt x="400925" y="895345"/>
                </a:lnTo>
                <a:cubicBezTo>
                  <a:pt x="352335" y="885990"/>
                  <a:pt x="305979" y="862603"/>
                  <a:pt x="268560" y="825183"/>
                </a:cubicBezTo>
                <a:lnTo>
                  <a:pt x="74839" y="631462"/>
                </a:lnTo>
                <a:cubicBezTo>
                  <a:pt x="-24946" y="531677"/>
                  <a:pt x="-24946" y="368345"/>
                  <a:pt x="74839" y="268560"/>
                </a:cubicBezTo>
                <a:lnTo>
                  <a:pt x="268560" y="74839"/>
                </a:lnTo>
                <a:cubicBezTo>
                  <a:pt x="318452" y="24946"/>
                  <a:pt x="384232" y="0"/>
                  <a:pt x="450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7DD8B279-DA2C-4986-815B-3F924708BE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33384" y="1353159"/>
            <a:ext cx="899989" cy="899989"/>
          </a:xfrm>
          <a:custGeom>
            <a:avLst/>
            <a:gdLst>
              <a:gd name="connsiteX0" fmla="*/ 450011 w 899989"/>
              <a:gd name="connsiteY0" fmla="*/ 0 h 899989"/>
              <a:gd name="connsiteX1" fmla="*/ 631462 w 899989"/>
              <a:gd name="connsiteY1" fmla="*/ 74839 h 899989"/>
              <a:gd name="connsiteX2" fmla="*/ 825183 w 899989"/>
              <a:gd name="connsiteY2" fmla="*/ 268560 h 899989"/>
              <a:gd name="connsiteX3" fmla="*/ 895345 w 899989"/>
              <a:gd name="connsiteY3" fmla="*/ 400925 h 899989"/>
              <a:gd name="connsiteX4" fmla="*/ 899989 w 899989"/>
              <a:gd name="connsiteY4" fmla="*/ 449665 h 899989"/>
              <a:gd name="connsiteX5" fmla="*/ 899989 w 899989"/>
              <a:gd name="connsiteY5" fmla="*/ 450357 h 899989"/>
              <a:gd name="connsiteX6" fmla="*/ 895345 w 899989"/>
              <a:gd name="connsiteY6" fmla="*/ 499097 h 899989"/>
              <a:gd name="connsiteX7" fmla="*/ 825183 w 899989"/>
              <a:gd name="connsiteY7" fmla="*/ 631462 h 899989"/>
              <a:gd name="connsiteX8" fmla="*/ 631462 w 899989"/>
              <a:gd name="connsiteY8" fmla="*/ 825183 h 899989"/>
              <a:gd name="connsiteX9" fmla="*/ 499097 w 899989"/>
              <a:gd name="connsiteY9" fmla="*/ 895345 h 899989"/>
              <a:gd name="connsiteX10" fmla="*/ 450357 w 899989"/>
              <a:gd name="connsiteY10" fmla="*/ 899989 h 899989"/>
              <a:gd name="connsiteX11" fmla="*/ 449665 w 899989"/>
              <a:gd name="connsiteY11" fmla="*/ 899989 h 899989"/>
              <a:gd name="connsiteX12" fmla="*/ 400925 w 899989"/>
              <a:gd name="connsiteY12" fmla="*/ 895345 h 899989"/>
              <a:gd name="connsiteX13" fmla="*/ 268560 w 899989"/>
              <a:gd name="connsiteY13" fmla="*/ 825183 h 899989"/>
              <a:gd name="connsiteX14" fmla="*/ 74839 w 899989"/>
              <a:gd name="connsiteY14" fmla="*/ 631462 h 899989"/>
              <a:gd name="connsiteX15" fmla="*/ 74839 w 899989"/>
              <a:gd name="connsiteY15" fmla="*/ 268560 h 899989"/>
              <a:gd name="connsiteX16" fmla="*/ 268560 w 899989"/>
              <a:gd name="connsiteY16" fmla="*/ 74839 h 899989"/>
              <a:gd name="connsiteX17" fmla="*/ 450011 w 899989"/>
              <a:gd name="connsiteY17" fmla="*/ 0 h 89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9989" h="899989">
                <a:moveTo>
                  <a:pt x="450011" y="0"/>
                </a:moveTo>
                <a:cubicBezTo>
                  <a:pt x="515790" y="0"/>
                  <a:pt x="581570" y="24946"/>
                  <a:pt x="631462" y="74839"/>
                </a:cubicBezTo>
                <a:lnTo>
                  <a:pt x="825183" y="268560"/>
                </a:lnTo>
                <a:cubicBezTo>
                  <a:pt x="862603" y="305979"/>
                  <a:pt x="885990" y="352335"/>
                  <a:pt x="895345" y="400925"/>
                </a:cubicBezTo>
                <a:lnTo>
                  <a:pt x="899989" y="449665"/>
                </a:lnTo>
                <a:lnTo>
                  <a:pt x="899989" y="450357"/>
                </a:lnTo>
                <a:lnTo>
                  <a:pt x="895345" y="499097"/>
                </a:lnTo>
                <a:cubicBezTo>
                  <a:pt x="885990" y="547687"/>
                  <a:pt x="862603" y="594043"/>
                  <a:pt x="825183" y="631462"/>
                </a:cubicBezTo>
                <a:lnTo>
                  <a:pt x="631462" y="825183"/>
                </a:lnTo>
                <a:cubicBezTo>
                  <a:pt x="594043" y="862603"/>
                  <a:pt x="547687" y="885990"/>
                  <a:pt x="499097" y="895345"/>
                </a:cubicBezTo>
                <a:lnTo>
                  <a:pt x="450357" y="899989"/>
                </a:lnTo>
                <a:lnTo>
                  <a:pt x="449665" y="899989"/>
                </a:lnTo>
                <a:lnTo>
                  <a:pt x="400925" y="895345"/>
                </a:lnTo>
                <a:cubicBezTo>
                  <a:pt x="352335" y="885990"/>
                  <a:pt x="305979" y="862603"/>
                  <a:pt x="268560" y="825183"/>
                </a:cubicBezTo>
                <a:lnTo>
                  <a:pt x="74839" y="631462"/>
                </a:lnTo>
                <a:cubicBezTo>
                  <a:pt x="-24946" y="531677"/>
                  <a:pt x="-24946" y="368345"/>
                  <a:pt x="74839" y="268560"/>
                </a:cubicBezTo>
                <a:lnTo>
                  <a:pt x="268560" y="74839"/>
                </a:lnTo>
                <a:cubicBezTo>
                  <a:pt x="318452" y="24946"/>
                  <a:pt x="384232" y="0"/>
                  <a:pt x="450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91" name="Picture Placeholder 90">
            <a:extLst>
              <a:ext uri="{FF2B5EF4-FFF2-40B4-BE49-F238E27FC236}">
                <a16:creationId xmlns:a16="http://schemas.microsoft.com/office/drawing/2014/main" id="{9F301C0B-2284-4F2C-9DC5-E6E478EE0E4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220481" y="1353158"/>
            <a:ext cx="899989" cy="899989"/>
          </a:xfrm>
          <a:custGeom>
            <a:avLst/>
            <a:gdLst>
              <a:gd name="connsiteX0" fmla="*/ 450011 w 899989"/>
              <a:gd name="connsiteY0" fmla="*/ 0 h 899989"/>
              <a:gd name="connsiteX1" fmla="*/ 631462 w 899989"/>
              <a:gd name="connsiteY1" fmla="*/ 74839 h 899989"/>
              <a:gd name="connsiteX2" fmla="*/ 825183 w 899989"/>
              <a:gd name="connsiteY2" fmla="*/ 268560 h 899989"/>
              <a:gd name="connsiteX3" fmla="*/ 895345 w 899989"/>
              <a:gd name="connsiteY3" fmla="*/ 400925 h 899989"/>
              <a:gd name="connsiteX4" fmla="*/ 899989 w 899989"/>
              <a:gd name="connsiteY4" fmla="*/ 449665 h 899989"/>
              <a:gd name="connsiteX5" fmla="*/ 899989 w 899989"/>
              <a:gd name="connsiteY5" fmla="*/ 450357 h 899989"/>
              <a:gd name="connsiteX6" fmla="*/ 895345 w 899989"/>
              <a:gd name="connsiteY6" fmla="*/ 499097 h 899989"/>
              <a:gd name="connsiteX7" fmla="*/ 825183 w 899989"/>
              <a:gd name="connsiteY7" fmla="*/ 631462 h 899989"/>
              <a:gd name="connsiteX8" fmla="*/ 631462 w 899989"/>
              <a:gd name="connsiteY8" fmla="*/ 825183 h 899989"/>
              <a:gd name="connsiteX9" fmla="*/ 499097 w 899989"/>
              <a:gd name="connsiteY9" fmla="*/ 895345 h 899989"/>
              <a:gd name="connsiteX10" fmla="*/ 450357 w 899989"/>
              <a:gd name="connsiteY10" fmla="*/ 899989 h 899989"/>
              <a:gd name="connsiteX11" fmla="*/ 449665 w 899989"/>
              <a:gd name="connsiteY11" fmla="*/ 899989 h 899989"/>
              <a:gd name="connsiteX12" fmla="*/ 400925 w 899989"/>
              <a:gd name="connsiteY12" fmla="*/ 895345 h 899989"/>
              <a:gd name="connsiteX13" fmla="*/ 268560 w 899989"/>
              <a:gd name="connsiteY13" fmla="*/ 825183 h 899989"/>
              <a:gd name="connsiteX14" fmla="*/ 74839 w 899989"/>
              <a:gd name="connsiteY14" fmla="*/ 631462 h 899989"/>
              <a:gd name="connsiteX15" fmla="*/ 74839 w 899989"/>
              <a:gd name="connsiteY15" fmla="*/ 268560 h 899989"/>
              <a:gd name="connsiteX16" fmla="*/ 268560 w 899989"/>
              <a:gd name="connsiteY16" fmla="*/ 74839 h 899989"/>
              <a:gd name="connsiteX17" fmla="*/ 450011 w 899989"/>
              <a:gd name="connsiteY17" fmla="*/ 0 h 89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9989" h="899989">
                <a:moveTo>
                  <a:pt x="450011" y="0"/>
                </a:moveTo>
                <a:cubicBezTo>
                  <a:pt x="515790" y="0"/>
                  <a:pt x="581570" y="24946"/>
                  <a:pt x="631462" y="74839"/>
                </a:cubicBezTo>
                <a:lnTo>
                  <a:pt x="825183" y="268560"/>
                </a:lnTo>
                <a:cubicBezTo>
                  <a:pt x="862603" y="305979"/>
                  <a:pt x="885990" y="352335"/>
                  <a:pt x="895345" y="400925"/>
                </a:cubicBezTo>
                <a:lnTo>
                  <a:pt x="899989" y="449665"/>
                </a:lnTo>
                <a:lnTo>
                  <a:pt x="899989" y="450357"/>
                </a:lnTo>
                <a:lnTo>
                  <a:pt x="895345" y="499097"/>
                </a:lnTo>
                <a:cubicBezTo>
                  <a:pt x="885990" y="547687"/>
                  <a:pt x="862603" y="594043"/>
                  <a:pt x="825183" y="631462"/>
                </a:cubicBezTo>
                <a:lnTo>
                  <a:pt x="631462" y="825183"/>
                </a:lnTo>
                <a:cubicBezTo>
                  <a:pt x="594043" y="862603"/>
                  <a:pt x="547687" y="885990"/>
                  <a:pt x="499097" y="895345"/>
                </a:cubicBezTo>
                <a:lnTo>
                  <a:pt x="450357" y="899989"/>
                </a:lnTo>
                <a:lnTo>
                  <a:pt x="449665" y="899989"/>
                </a:lnTo>
                <a:lnTo>
                  <a:pt x="400925" y="895345"/>
                </a:lnTo>
                <a:cubicBezTo>
                  <a:pt x="352335" y="885990"/>
                  <a:pt x="305979" y="862603"/>
                  <a:pt x="268560" y="825183"/>
                </a:cubicBezTo>
                <a:lnTo>
                  <a:pt x="74839" y="631462"/>
                </a:lnTo>
                <a:cubicBezTo>
                  <a:pt x="-24946" y="531677"/>
                  <a:pt x="-24946" y="368345"/>
                  <a:pt x="74839" y="268560"/>
                </a:cubicBezTo>
                <a:lnTo>
                  <a:pt x="268560" y="74839"/>
                </a:lnTo>
                <a:cubicBezTo>
                  <a:pt x="318452" y="24946"/>
                  <a:pt x="384232" y="0"/>
                  <a:pt x="450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A8CEA033-2E20-40D0-94AC-53A91EF13BF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07578" y="1353157"/>
            <a:ext cx="899989" cy="899989"/>
          </a:xfrm>
          <a:custGeom>
            <a:avLst/>
            <a:gdLst>
              <a:gd name="connsiteX0" fmla="*/ 450011 w 899989"/>
              <a:gd name="connsiteY0" fmla="*/ 0 h 899989"/>
              <a:gd name="connsiteX1" fmla="*/ 631462 w 899989"/>
              <a:gd name="connsiteY1" fmla="*/ 74839 h 899989"/>
              <a:gd name="connsiteX2" fmla="*/ 825183 w 899989"/>
              <a:gd name="connsiteY2" fmla="*/ 268560 h 899989"/>
              <a:gd name="connsiteX3" fmla="*/ 895345 w 899989"/>
              <a:gd name="connsiteY3" fmla="*/ 400925 h 899989"/>
              <a:gd name="connsiteX4" fmla="*/ 899989 w 899989"/>
              <a:gd name="connsiteY4" fmla="*/ 449665 h 899989"/>
              <a:gd name="connsiteX5" fmla="*/ 899989 w 899989"/>
              <a:gd name="connsiteY5" fmla="*/ 450357 h 899989"/>
              <a:gd name="connsiteX6" fmla="*/ 895345 w 899989"/>
              <a:gd name="connsiteY6" fmla="*/ 499097 h 899989"/>
              <a:gd name="connsiteX7" fmla="*/ 825183 w 899989"/>
              <a:gd name="connsiteY7" fmla="*/ 631462 h 899989"/>
              <a:gd name="connsiteX8" fmla="*/ 631462 w 899989"/>
              <a:gd name="connsiteY8" fmla="*/ 825183 h 899989"/>
              <a:gd name="connsiteX9" fmla="*/ 499097 w 899989"/>
              <a:gd name="connsiteY9" fmla="*/ 895345 h 899989"/>
              <a:gd name="connsiteX10" fmla="*/ 450357 w 899989"/>
              <a:gd name="connsiteY10" fmla="*/ 899989 h 899989"/>
              <a:gd name="connsiteX11" fmla="*/ 449665 w 899989"/>
              <a:gd name="connsiteY11" fmla="*/ 899989 h 899989"/>
              <a:gd name="connsiteX12" fmla="*/ 400925 w 899989"/>
              <a:gd name="connsiteY12" fmla="*/ 895345 h 899989"/>
              <a:gd name="connsiteX13" fmla="*/ 268560 w 899989"/>
              <a:gd name="connsiteY13" fmla="*/ 825183 h 899989"/>
              <a:gd name="connsiteX14" fmla="*/ 74839 w 899989"/>
              <a:gd name="connsiteY14" fmla="*/ 631462 h 899989"/>
              <a:gd name="connsiteX15" fmla="*/ 74839 w 899989"/>
              <a:gd name="connsiteY15" fmla="*/ 268560 h 899989"/>
              <a:gd name="connsiteX16" fmla="*/ 268560 w 899989"/>
              <a:gd name="connsiteY16" fmla="*/ 74839 h 899989"/>
              <a:gd name="connsiteX17" fmla="*/ 450011 w 899989"/>
              <a:gd name="connsiteY17" fmla="*/ 0 h 89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9989" h="899989">
                <a:moveTo>
                  <a:pt x="450011" y="0"/>
                </a:moveTo>
                <a:cubicBezTo>
                  <a:pt x="515790" y="0"/>
                  <a:pt x="581570" y="24946"/>
                  <a:pt x="631462" y="74839"/>
                </a:cubicBezTo>
                <a:lnTo>
                  <a:pt x="825183" y="268560"/>
                </a:lnTo>
                <a:cubicBezTo>
                  <a:pt x="862603" y="305979"/>
                  <a:pt x="885990" y="352335"/>
                  <a:pt x="895345" y="400925"/>
                </a:cubicBezTo>
                <a:lnTo>
                  <a:pt x="899989" y="449665"/>
                </a:lnTo>
                <a:lnTo>
                  <a:pt x="899989" y="450357"/>
                </a:lnTo>
                <a:lnTo>
                  <a:pt x="895345" y="499097"/>
                </a:lnTo>
                <a:cubicBezTo>
                  <a:pt x="885990" y="547687"/>
                  <a:pt x="862603" y="594043"/>
                  <a:pt x="825183" y="631462"/>
                </a:cubicBezTo>
                <a:lnTo>
                  <a:pt x="631462" y="825183"/>
                </a:lnTo>
                <a:cubicBezTo>
                  <a:pt x="594043" y="862603"/>
                  <a:pt x="547687" y="885990"/>
                  <a:pt x="499097" y="895345"/>
                </a:cubicBezTo>
                <a:lnTo>
                  <a:pt x="450357" y="899989"/>
                </a:lnTo>
                <a:lnTo>
                  <a:pt x="449665" y="899989"/>
                </a:lnTo>
                <a:lnTo>
                  <a:pt x="400925" y="895345"/>
                </a:lnTo>
                <a:cubicBezTo>
                  <a:pt x="352335" y="885990"/>
                  <a:pt x="305979" y="862603"/>
                  <a:pt x="268560" y="825183"/>
                </a:cubicBezTo>
                <a:lnTo>
                  <a:pt x="74839" y="631462"/>
                </a:lnTo>
                <a:cubicBezTo>
                  <a:pt x="-24946" y="531677"/>
                  <a:pt x="-24946" y="368345"/>
                  <a:pt x="74839" y="268560"/>
                </a:cubicBezTo>
                <a:lnTo>
                  <a:pt x="268560" y="74839"/>
                </a:lnTo>
                <a:cubicBezTo>
                  <a:pt x="318452" y="24946"/>
                  <a:pt x="384232" y="0"/>
                  <a:pt x="450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id="{D046C37F-D3D0-4BC7-BD77-5BB26A2DBE6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794675" y="1353156"/>
            <a:ext cx="899989" cy="899989"/>
          </a:xfrm>
          <a:custGeom>
            <a:avLst/>
            <a:gdLst>
              <a:gd name="connsiteX0" fmla="*/ 450011 w 899989"/>
              <a:gd name="connsiteY0" fmla="*/ 0 h 899989"/>
              <a:gd name="connsiteX1" fmla="*/ 631462 w 899989"/>
              <a:gd name="connsiteY1" fmla="*/ 74839 h 899989"/>
              <a:gd name="connsiteX2" fmla="*/ 825183 w 899989"/>
              <a:gd name="connsiteY2" fmla="*/ 268560 h 899989"/>
              <a:gd name="connsiteX3" fmla="*/ 895345 w 899989"/>
              <a:gd name="connsiteY3" fmla="*/ 400925 h 899989"/>
              <a:gd name="connsiteX4" fmla="*/ 899989 w 899989"/>
              <a:gd name="connsiteY4" fmla="*/ 449665 h 899989"/>
              <a:gd name="connsiteX5" fmla="*/ 899989 w 899989"/>
              <a:gd name="connsiteY5" fmla="*/ 450357 h 899989"/>
              <a:gd name="connsiteX6" fmla="*/ 895345 w 899989"/>
              <a:gd name="connsiteY6" fmla="*/ 499097 h 899989"/>
              <a:gd name="connsiteX7" fmla="*/ 825183 w 899989"/>
              <a:gd name="connsiteY7" fmla="*/ 631462 h 899989"/>
              <a:gd name="connsiteX8" fmla="*/ 631462 w 899989"/>
              <a:gd name="connsiteY8" fmla="*/ 825183 h 899989"/>
              <a:gd name="connsiteX9" fmla="*/ 499097 w 899989"/>
              <a:gd name="connsiteY9" fmla="*/ 895345 h 899989"/>
              <a:gd name="connsiteX10" fmla="*/ 450357 w 899989"/>
              <a:gd name="connsiteY10" fmla="*/ 899989 h 899989"/>
              <a:gd name="connsiteX11" fmla="*/ 449665 w 899989"/>
              <a:gd name="connsiteY11" fmla="*/ 899989 h 899989"/>
              <a:gd name="connsiteX12" fmla="*/ 400925 w 899989"/>
              <a:gd name="connsiteY12" fmla="*/ 895345 h 899989"/>
              <a:gd name="connsiteX13" fmla="*/ 268560 w 899989"/>
              <a:gd name="connsiteY13" fmla="*/ 825183 h 899989"/>
              <a:gd name="connsiteX14" fmla="*/ 74839 w 899989"/>
              <a:gd name="connsiteY14" fmla="*/ 631462 h 899989"/>
              <a:gd name="connsiteX15" fmla="*/ 74839 w 899989"/>
              <a:gd name="connsiteY15" fmla="*/ 268560 h 899989"/>
              <a:gd name="connsiteX16" fmla="*/ 268560 w 899989"/>
              <a:gd name="connsiteY16" fmla="*/ 74839 h 899989"/>
              <a:gd name="connsiteX17" fmla="*/ 450011 w 899989"/>
              <a:gd name="connsiteY17" fmla="*/ 0 h 89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9989" h="899989">
                <a:moveTo>
                  <a:pt x="450011" y="0"/>
                </a:moveTo>
                <a:cubicBezTo>
                  <a:pt x="515790" y="0"/>
                  <a:pt x="581570" y="24946"/>
                  <a:pt x="631462" y="74839"/>
                </a:cubicBezTo>
                <a:lnTo>
                  <a:pt x="825183" y="268560"/>
                </a:lnTo>
                <a:cubicBezTo>
                  <a:pt x="862603" y="305979"/>
                  <a:pt x="885990" y="352335"/>
                  <a:pt x="895345" y="400925"/>
                </a:cubicBezTo>
                <a:lnTo>
                  <a:pt x="899989" y="449665"/>
                </a:lnTo>
                <a:lnTo>
                  <a:pt x="899989" y="450357"/>
                </a:lnTo>
                <a:lnTo>
                  <a:pt x="895345" y="499097"/>
                </a:lnTo>
                <a:cubicBezTo>
                  <a:pt x="885990" y="547687"/>
                  <a:pt x="862603" y="594043"/>
                  <a:pt x="825183" y="631462"/>
                </a:cubicBezTo>
                <a:lnTo>
                  <a:pt x="631462" y="825183"/>
                </a:lnTo>
                <a:cubicBezTo>
                  <a:pt x="594043" y="862603"/>
                  <a:pt x="547687" y="885990"/>
                  <a:pt x="499097" y="895345"/>
                </a:cubicBezTo>
                <a:lnTo>
                  <a:pt x="450357" y="899989"/>
                </a:lnTo>
                <a:lnTo>
                  <a:pt x="449665" y="899989"/>
                </a:lnTo>
                <a:lnTo>
                  <a:pt x="400925" y="895345"/>
                </a:lnTo>
                <a:cubicBezTo>
                  <a:pt x="352335" y="885990"/>
                  <a:pt x="305979" y="862603"/>
                  <a:pt x="268560" y="825183"/>
                </a:cubicBezTo>
                <a:lnTo>
                  <a:pt x="74839" y="631462"/>
                </a:lnTo>
                <a:cubicBezTo>
                  <a:pt x="-24946" y="531677"/>
                  <a:pt x="-24946" y="368345"/>
                  <a:pt x="74839" y="268560"/>
                </a:cubicBezTo>
                <a:lnTo>
                  <a:pt x="268560" y="74839"/>
                </a:lnTo>
                <a:cubicBezTo>
                  <a:pt x="318452" y="24946"/>
                  <a:pt x="384232" y="0"/>
                  <a:pt x="450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5" name="Text Placeholder 4">
            <a:extLst>
              <a:ext uri="{FF2B5EF4-FFF2-40B4-BE49-F238E27FC236}">
                <a16:creationId xmlns:a16="http://schemas.microsoft.com/office/drawing/2014/main" id="{528C7BC9-65D6-4A61-8F25-C076653364E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8061" y="4045718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6" name="Text Placeholder 4">
            <a:extLst>
              <a:ext uri="{FF2B5EF4-FFF2-40B4-BE49-F238E27FC236}">
                <a16:creationId xmlns:a16="http://schemas.microsoft.com/office/drawing/2014/main" id="{E4395935-BA10-412E-8340-77D7A9C1977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625159" y="4045718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7" name="Text Placeholder 4">
            <a:extLst>
              <a:ext uri="{FF2B5EF4-FFF2-40B4-BE49-F238E27FC236}">
                <a16:creationId xmlns:a16="http://schemas.microsoft.com/office/drawing/2014/main" id="{5300A0DE-91A5-4E0A-904F-751DAEE33C3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912257" y="4045718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8" name="Text Placeholder 4">
            <a:extLst>
              <a:ext uri="{FF2B5EF4-FFF2-40B4-BE49-F238E27FC236}">
                <a16:creationId xmlns:a16="http://schemas.microsoft.com/office/drawing/2014/main" id="{0D2BE008-9A8A-43E1-9D2E-E0D8F51D817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199355" y="4045718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9" name="Text Placeholder 4">
            <a:extLst>
              <a:ext uri="{FF2B5EF4-FFF2-40B4-BE49-F238E27FC236}">
                <a16:creationId xmlns:a16="http://schemas.microsoft.com/office/drawing/2014/main" id="{B66D84C6-DAE3-41DF-B763-CEC9781D775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486453" y="4045718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0" name="Text Placeholder 4">
            <a:extLst>
              <a:ext uri="{FF2B5EF4-FFF2-40B4-BE49-F238E27FC236}">
                <a16:creationId xmlns:a16="http://schemas.microsoft.com/office/drawing/2014/main" id="{3A13AE56-D0AC-4B5B-824C-E6C0EC86FA4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773551" y="4045718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Text Placeholder 4">
            <a:extLst>
              <a:ext uri="{FF2B5EF4-FFF2-40B4-BE49-F238E27FC236}">
                <a16:creationId xmlns:a16="http://schemas.microsoft.com/office/drawing/2014/main" id="{63527A34-7832-4E14-B7F8-85C5D8C913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060649" y="4045718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2" name="Text Placeholder 4">
            <a:extLst>
              <a:ext uri="{FF2B5EF4-FFF2-40B4-BE49-F238E27FC236}">
                <a16:creationId xmlns:a16="http://schemas.microsoft.com/office/drawing/2014/main" id="{47761ED3-A4E3-43B3-A646-90BD78B7373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347747" y="4045718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3" name="Text Placeholder 4">
            <a:extLst>
              <a:ext uri="{FF2B5EF4-FFF2-40B4-BE49-F238E27FC236}">
                <a16:creationId xmlns:a16="http://schemas.microsoft.com/office/drawing/2014/main" id="{B9936794-7152-4E2D-9770-D2C24321BA2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0634846" y="4045718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4" name="Picture Placeholder 143">
            <a:extLst>
              <a:ext uri="{FF2B5EF4-FFF2-40B4-BE49-F238E27FC236}">
                <a16:creationId xmlns:a16="http://schemas.microsoft.com/office/drawing/2014/main" id="{7390EB3E-4C2A-4156-B720-E1FF82C1F385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97899" y="3059391"/>
            <a:ext cx="899989" cy="899989"/>
          </a:xfrm>
          <a:custGeom>
            <a:avLst/>
            <a:gdLst>
              <a:gd name="connsiteX0" fmla="*/ 450011 w 899989"/>
              <a:gd name="connsiteY0" fmla="*/ 0 h 899989"/>
              <a:gd name="connsiteX1" fmla="*/ 631462 w 899989"/>
              <a:gd name="connsiteY1" fmla="*/ 74839 h 899989"/>
              <a:gd name="connsiteX2" fmla="*/ 825183 w 899989"/>
              <a:gd name="connsiteY2" fmla="*/ 268560 h 899989"/>
              <a:gd name="connsiteX3" fmla="*/ 895345 w 899989"/>
              <a:gd name="connsiteY3" fmla="*/ 400925 h 899989"/>
              <a:gd name="connsiteX4" fmla="*/ 899989 w 899989"/>
              <a:gd name="connsiteY4" fmla="*/ 449665 h 899989"/>
              <a:gd name="connsiteX5" fmla="*/ 899989 w 899989"/>
              <a:gd name="connsiteY5" fmla="*/ 450357 h 899989"/>
              <a:gd name="connsiteX6" fmla="*/ 895345 w 899989"/>
              <a:gd name="connsiteY6" fmla="*/ 499097 h 899989"/>
              <a:gd name="connsiteX7" fmla="*/ 825183 w 899989"/>
              <a:gd name="connsiteY7" fmla="*/ 631462 h 899989"/>
              <a:gd name="connsiteX8" fmla="*/ 631462 w 899989"/>
              <a:gd name="connsiteY8" fmla="*/ 825183 h 899989"/>
              <a:gd name="connsiteX9" fmla="*/ 499097 w 899989"/>
              <a:gd name="connsiteY9" fmla="*/ 895345 h 899989"/>
              <a:gd name="connsiteX10" fmla="*/ 450357 w 899989"/>
              <a:gd name="connsiteY10" fmla="*/ 899989 h 899989"/>
              <a:gd name="connsiteX11" fmla="*/ 449665 w 899989"/>
              <a:gd name="connsiteY11" fmla="*/ 899989 h 899989"/>
              <a:gd name="connsiteX12" fmla="*/ 400925 w 899989"/>
              <a:gd name="connsiteY12" fmla="*/ 895345 h 899989"/>
              <a:gd name="connsiteX13" fmla="*/ 268560 w 899989"/>
              <a:gd name="connsiteY13" fmla="*/ 825183 h 899989"/>
              <a:gd name="connsiteX14" fmla="*/ 74839 w 899989"/>
              <a:gd name="connsiteY14" fmla="*/ 631462 h 899989"/>
              <a:gd name="connsiteX15" fmla="*/ 74839 w 899989"/>
              <a:gd name="connsiteY15" fmla="*/ 268560 h 899989"/>
              <a:gd name="connsiteX16" fmla="*/ 268560 w 899989"/>
              <a:gd name="connsiteY16" fmla="*/ 74839 h 899989"/>
              <a:gd name="connsiteX17" fmla="*/ 450011 w 899989"/>
              <a:gd name="connsiteY17" fmla="*/ 0 h 89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9989" h="899989">
                <a:moveTo>
                  <a:pt x="450011" y="0"/>
                </a:moveTo>
                <a:cubicBezTo>
                  <a:pt x="515790" y="0"/>
                  <a:pt x="581570" y="24946"/>
                  <a:pt x="631462" y="74839"/>
                </a:cubicBezTo>
                <a:lnTo>
                  <a:pt x="825183" y="268560"/>
                </a:lnTo>
                <a:cubicBezTo>
                  <a:pt x="862603" y="305979"/>
                  <a:pt x="885990" y="352335"/>
                  <a:pt x="895345" y="400925"/>
                </a:cubicBezTo>
                <a:lnTo>
                  <a:pt x="899989" y="449665"/>
                </a:lnTo>
                <a:lnTo>
                  <a:pt x="899989" y="450357"/>
                </a:lnTo>
                <a:lnTo>
                  <a:pt x="895345" y="499097"/>
                </a:lnTo>
                <a:cubicBezTo>
                  <a:pt x="885990" y="547687"/>
                  <a:pt x="862603" y="594043"/>
                  <a:pt x="825183" y="631462"/>
                </a:cubicBezTo>
                <a:lnTo>
                  <a:pt x="631462" y="825183"/>
                </a:lnTo>
                <a:cubicBezTo>
                  <a:pt x="594043" y="862603"/>
                  <a:pt x="547687" y="885990"/>
                  <a:pt x="499097" y="895345"/>
                </a:cubicBezTo>
                <a:lnTo>
                  <a:pt x="450357" y="899989"/>
                </a:lnTo>
                <a:lnTo>
                  <a:pt x="449665" y="899989"/>
                </a:lnTo>
                <a:lnTo>
                  <a:pt x="400925" y="895345"/>
                </a:lnTo>
                <a:cubicBezTo>
                  <a:pt x="352335" y="885990"/>
                  <a:pt x="305979" y="862603"/>
                  <a:pt x="268560" y="825183"/>
                </a:cubicBezTo>
                <a:lnTo>
                  <a:pt x="74839" y="631462"/>
                </a:lnTo>
                <a:cubicBezTo>
                  <a:pt x="-24946" y="531677"/>
                  <a:pt x="-24946" y="368345"/>
                  <a:pt x="74839" y="268560"/>
                </a:cubicBezTo>
                <a:lnTo>
                  <a:pt x="268560" y="74839"/>
                </a:lnTo>
                <a:cubicBezTo>
                  <a:pt x="318452" y="24946"/>
                  <a:pt x="384232" y="0"/>
                  <a:pt x="450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5" name="Picture Placeholder 144">
            <a:extLst>
              <a:ext uri="{FF2B5EF4-FFF2-40B4-BE49-F238E27FC236}">
                <a16:creationId xmlns:a16="http://schemas.microsoft.com/office/drawing/2014/main" id="{7A53F187-01BB-4CF1-8FC6-7100317DDD4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784996" y="3059391"/>
            <a:ext cx="899989" cy="899989"/>
          </a:xfrm>
          <a:custGeom>
            <a:avLst/>
            <a:gdLst>
              <a:gd name="connsiteX0" fmla="*/ 450011 w 899989"/>
              <a:gd name="connsiteY0" fmla="*/ 0 h 899989"/>
              <a:gd name="connsiteX1" fmla="*/ 631462 w 899989"/>
              <a:gd name="connsiteY1" fmla="*/ 74839 h 899989"/>
              <a:gd name="connsiteX2" fmla="*/ 825183 w 899989"/>
              <a:gd name="connsiteY2" fmla="*/ 268560 h 899989"/>
              <a:gd name="connsiteX3" fmla="*/ 895345 w 899989"/>
              <a:gd name="connsiteY3" fmla="*/ 400925 h 899989"/>
              <a:gd name="connsiteX4" fmla="*/ 899989 w 899989"/>
              <a:gd name="connsiteY4" fmla="*/ 449665 h 899989"/>
              <a:gd name="connsiteX5" fmla="*/ 899989 w 899989"/>
              <a:gd name="connsiteY5" fmla="*/ 450357 h 899989"/>
              <a:gd name="connsiteX6" fmla="*/ 895345 w 899989"/>
              <a:gd name="connsiteY6" fmla="*/ 499097 h 899989"/>
              <a:gd name="connsiteX7" fmla="*/ 825183 w 899989"/>
              <a:gd name="connsiteY7" fmla="*/ 631462 h 899989"/>
              <a:gd name="connsiteX8" fmla="*/ 631462 w 899989"/>
              <a:gd name="connsiteY8" fmla="*/ 825183 h 899989"/>
              <a:gd name="connsiteX9" fmla="*/ 499097 w 899989"/>
              <a:gd name="connsiteY9" fmla="*/ 895345 h 899989"/>
              <a:gd name="connsiteX10" fmla="*/ 450357 w 899989"/>
              <a:gd name="connsiteY10" fmla="*/ 899989 h 899989"/>
              <a:gd name="connsiteX11" fmla="*/ 449665 w 899989"/>
              <a:gd name="connsiteY11" fmla="*/ 899989 h 899989"/>
              <a:gd name="connsiteX12" fmla="*/ 400925 w 899989"/>
              <a:gd name="connsiteY12" fmla="*/ 895345 h 899989"/>
              <a:gd name="connsiteX13" fmla="*/ 268560 w 899989"/>
              <a:gd name="connsiteY13" fmla="*/ 825183 h 899989"/>
              <a:gd name="connsiteX14" fmla="*/ 74839 w 899989"/>
              <a:gd name="connsiteY14" fmla="*/ 631462 h 899989"/>
              <a:gd name="connsiteX15" fmla="*/ 74839 w 899989"/>
              <a:gd name="connsiteY15" fmla="*/ 268560 h 899989"/>
              <a:gd name="connsiteX16" fmla="*/ 268560 w 899989"/>
              <a:gd name="connsiteY16" fmla="*/ 74839 h 899989"/>
              <a:gd name="connsiteX17" fmla="*/ 450011 w 899989"/>
              <a:gd name="connsiteY17" fmla="*/ 0 h 89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9989" h="899989">
                <a:moveTo>
                  <a:pt x="450011" y="0"/>
                </a:moveTo>
                <a:cubicBezTo>
                  <a:pt x="515790" y="0"/>
                  <a:pt x="581570" y="24946"/>
                  <a:pt x="631462" y="74839"/>
                </a:cubicBezTo>
                <a:lnTo>
                  <a:pt x="825183" y="268560"/>
                </a:lnTo>
                <a:cubicBezTo>
                  <a:pt x="862603" y="305979"/>
                  <a:pt x="885990" y="352335"/>
                  <a:pt x="895345" y="400925"/>
                </a:cubicBezTo>
                <a:lnTo>
                  <a:pt x="899989" y="449665"/>
                </a:lnTo>
                <a:lnTo>
                  <a:pt x="899989" y="450357"/>
                </a:lnTo>
                <a:lnTo>
                  <a:pt x="895345" y="499097"/>
                </a:lnTo>
                <a:cubicBezTo>
                  <a:pt x="885990" y="547687"/>
                  <a:pt x="862603" y="594043"/>
                  <a:pt x="825183" y="631462"/>
                </a:cubicBezTo>
                <a:lnTo>
                  <a:pt x="631462" y="825183"/>
                </a:lnTo>
                <a:cubicBezTo>
                  <a:pt x="594043" y="862603"/>
                  <a:pt x="547687" y="885990"/>
                  <a:pt x="499097" y="895345"/>
                </a:cubicBezTo>
                <a:lnTo>
                  <a:pt x="450357" y="899989"/>
                </a:lnTo>
                <a:lnTo>
                  <a:pt x="449665" y="899989"/>
                </a:lnTo>
                <a:lnTo>
                  <a:pt x="400925" y="895345"/>
                </a:lnTo>
                <a:cubicBezTo>
                  <a:pt x="352335" y="885990"/>
                  <a:pt x="305979" y="862603"/>
                  <a:pt x="268560" y="825183"/>
                </a:cubicBezTo>
                <a:lnTo>
                  <a:pt x="74839" y="631462"/>
                </a:lnTo>
                <a:cubicBezTo>
                  <a:pt x="-24946" y="531677"/>
                  <a:pt x="-24946" y="368345"/>
                  <a:pt x="74839" y="268560"/>
                </a:cubicBezTo>
                <a:lnTo>
                  <a:pt x="268560" y="74839"/>
                </a:lnTo>
                <a:cubicBezTo>
                  <a:pt x="318452" y="24946"/>
                  <a:pt x="384232" y="0"/>
                  <a:pt x="450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6" name="Picture Placeholder 145">
            <a:extLst>
              <a:ext uri="{FF2B5EF4-FFF2-40B4-BE49-F238E27FC236}">
                <a16:creationId xmlns:a16="http://schemas.microsoft.com/office/drawing/2014/main" id="{EF5C9676-ED72-4DB4-A886-EC4B43FE2060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072093" y="3059390"/>
            <a:ext cx="899989" cy="899989"/>
          </a:xfrm>
          <a:custGeom>
            <a:avLst/>
            <a:gdLst>
              <a:gd name="connsiteX0" fmla="*/ 450011 w 899989"/>
              <a:gd name="connsiteY0" fmla="*/ 0 h 899989"/>
              <a:gd name="connsiteX1" fmla="*/ 631462 w 899989"/>
              <a:gd name="connsiteY1" fmla="*/ 74839 h 899989"/>
              <a:gd name="connsiteX2" fmla="*/ 825183 w 899989"/>
              <a:gd name="connsiteY2" fmla="*/ 268560 h 899989"/>
              <a:gd name="connsiteX3" fmla="*/ 895345 w 899989"/>
              <a:gd name="connsiteY3" fmla="*/ 400925 h 899989"/>
              <a:gd name="connsiteX4" fmla="*/ 899989 w 899989"/>
              <a:gd name="connsiteY4" fmla="*/ 449665 h 899989"/>
              <a:gd name="connsiteX5" fmla="*/ 899989 w 899989"/>
              <a:gd name="connsiteY5" fmla="*/ 450357 h 899989"/>
              <a:gd name="connsiteX6" fmla="*/ 895345 w 899989"/>
              <a:gd name="connsiteY6" fmla="*/ 499097 h 899989"/>
              <a:gd name="connsiteX7" fmla="*/ 825183 w 899989"/>
              <a:gd name="connsiteY7" fmla="*/ 631462 h 899989"/>
              <a:gd name="connsiteX8" fmla="*/ 631462 w 899989"/>
              <a:gd name="connsiteY8" fmla="*/ 825183 h 899989"/>
              <a:gd name="connsiteX9" fmla="*/ 499097 w 899989"/>
              <a:gd name="connsiteY9" fmla="*/ 895345 h 899989"/>
              <a:gd name="connsiteX10" fmla="*/ 450357 w 899989"/>
              <a:gd name="connsiteY10" fmla="*/ 899989 h 899989"/>
              <a:gd name="connsiteX11" fmla="*/ 449665 w 899989"/>
              <a:gd name="connsiteY11" fmla="*/ 899989 h 899989"/>
              <a:gd name="connsiteX12" fmla="*/ 400925 w 899989"/>
              <a:gd name="connsiteY12" fmla="*/ 895345 h 899989"/>
              <a:gd name="connsiteX13" fmla="*/ 268560 w 899989"/>
              <a:gd name="connsiteY13" fmla="*/ 825183 h 899989"/>
              <a:gd name="connsiteX14" fmla="*/ 74839 w 899989"/>
              <a:gd name="connsiteY14" fmla="*/ 631462 h 899989"/>
              <a:gd name="connsiteX15" fmla="*/ 74839 w 899989"/>
              <a:gd name="connsiteY15" fmla="*/ 268560 h 899989"/>
              <a:gd name="connsiteX16" fmla="*/ 268560 w 899989"/>
              <a:gd name="connsiteY16" fmla="*/ 74839 h 899989"/>
              <a:gd name="connsiteX17" fmla="*/ 450011 w 899989"/>
              <a:gd name="connsiteY17" fmla="*/ 0 h 89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9989" h="899989">
                <a:moveTo>
                  <a:pt x="450011" y="0"/>
                </a:moveTo>
                <a:cubicBezTo>
                  <a:pt x="515790" y="0"/>
                  <a:pt x="581570" y="24946"/>
                  <a:pt x="631462" y="74839"/>
                </a:cubicBezTo>
                <a:lnTo>
                  <a:pt x="825183" y="268560"/>
                </a:lnTo>
                <a:cubicBezTo>
                  <a:pt x="862603" y="305979"/>
                  <a:pt x="885990" y="352335"/>
                  <a:pt x="895345" y="400925"/>
                </a:cubicBezTo>
                <a:lnTo>
                  <a:pt x="899989" y="449665"/>
                </a:lnTo>
                <a:lnTo>
                  <a:pt x="899989" y="450357"/>
                </a:lnTo>
                <a:lnTo>
                  <a:pt x="895345" y="499097"/>
                </a:lnTo>
                <a:cubicBezTo>
                  <a:pt x="885990" y="547687"/>
                  <a:pt x="862603" y="594043"/>
                  <a:pt x="825183" y="631462"/>
                </a:cubicBezTo>
                <a:lnTo>
                  <a:pt x="631462" y="825183"/>
                </a:lnTo>
                <a:cubicBezTo>
                  <a:pt x="594043" y="862603"/>
                  <a:pt x="547687" y="885990"/>
                  <a:pt x="499097" y="895345"/>
                </a:cubicBezTo>
                <a:lnTo>
                  <a:pt x="450357" y="899989"/>
                </a:lnTo>
                <a:lnTo>
                  <a:pt x="449665" y="899989"/>
                </a:lnTo>
                <a:lnTo>
                  <a:pt x="400925" y="895345"/>
                </a:lnTo>
                <a:cubicBezTo>
                  <a:pt x="352335" y="885990"/>
                  <a:pt x="305979" y="862603"/>
                  <a:pt x="268560" y="825183"/>
                </a:cubicBezTo>
                <a:lnTo>
                  <a:pt x="74839" y="631462"/>
                </a:lnTo>
                <a:cubicBezTo>
                  <a:pt x="-24946" y="531677"/>
                  <a:pt x="-24946" y="368345"/>
                  <a:pt x="74839" y="268560"/>
                </a:cubicBezTo>
                <a:lnTo>
                  <a:pt x="268560" y="74839"/>
                </a:lnTo>
                <a:cubicBezTo>
                  <a:pt x="318452" y="24946"/>
                  <a:pt x="384232" y="0"/>
                  <a:pt x="450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7" name="Picture Placeholder 146">
            <a:extLst>
              <a:ext uri="{FF2B5EF4-FFF2-40B4-BE49-F238E27FC236}">
                <a16:creationId xmlns:a16="http://schemas.microsoft.com/office/drawing/2014/main" id="{E14E84B8-47E6-4F17-A151-A6E19CEED1B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359190" y="3059389"/>
            <a:ext cx="899989" cy="899989"/>
          </a:xfrm>
          <a:custGeom>
            <a:avLst/>
            <a:gdLst>
              <a:gd name="connsiteX0" fmla="*/ 450011 w 899989"/>
              <a:gd name="connsiteY0" fmla="*/ 0 h 899989"/>
              <a:gd name="connsiteX1" fmla="*/ 631462 w 899989"/>
              <a:gd name="connsiteY1" fmla="*/ 74839 h 899989"/>
              <a:gd name="connsiteX2" fmla="*/ 825183 w 899989"/>
              <a:gd name="connsiteY2" fmla="*/ 268560 h 899989"/>
              <a:gd name="connsiteX3" fmla="*/ 895345 w 899989"/>
              <a:gd name="connsiteY3" fmla="*/ 400925 h 899989"/>
              <a:gd name="connsiteX4" fmla="*/ 899989 w 899989"/>
              <a:gd name="connsiteY4" fmla="*/ 449665 h 899989"/>
              <a:gd name="connsiteX5" fmla="*/ 899989 w 899989"/>
              <a:gd name="connsiteY5" fmla="*/ 450357 h 899989"/>
              <a:gd name="connsiteX6" fmla="*/ 895345 w 899989"/>
              <a:gd name="connsiteY6" fmla="*/ 499097 h 899989"/>
              <a:gd name="connsiteX7" fmla="*/ 825183 w 899989"/>
              <a:gd name="connsiteY7" fmla="*/ 631462 h 899989"/>
              <a:gd name="connsiteX8" fmla="*/ 631462 w 899989"/>
              <a:gd name="connsiteY8" fmla="*/ 825183 h 899989"/>
              <a:gd name="connsiteX9" fmla="*/ 499097 w 899989"/>
              <a:gd name="connsiteY9" fmla="*/ 895345 h 899989"/>
              <a:gd name="connsiteX10" fmla="*/ 450357 w 899989"/>
              <a:gd name="connsiteY10" fmla="*/ 899989 h 899989"/>
              <a:gd name="connsiteX11" fmla="*/ 449665 w 899989"/>
              <a:gd name="connsiteY11" fmla="*/ 899989 h 899989"/>
              <a:gd name="connsiteX12" fmla="*/ 400925 w 899989"/>
              <a:gd name="connsiteY12" fmla="*/ 895345 h 899989"/>
              <a:gd name="connsiteX13" fmla="*/ 268560 w 899989"/>
              <a:gd name="connsiteY13" fmla="*/ 825183 h 899989"/>
              <a:gd name="connsiteX14" fmla="*/ 74839 w 899989"/>
              <a:gd name="connsiteY14" fmla="*/ 631462 h 899989"/>
              <a:gd name="connsiteX15" fmla="*/ 74839 w 899989"/>
              <a:gd name="connsiteY15" fmla="*/ 268560 h 899989"/>
              <a:gd name="connsiteX16" fmla="*/ 268560 w 899989"/>
              <a:gd name="connsiteY16" fmla="*/ 74839 h 899989"/>
              <a:gd name="connsiteX17" fmla="*/ 450011 w 899989"/>
              <a:gd name="connsiteY17" fmla="*/ 0 h 89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9989" h="899989">
                <a:moveTo>
                  <a:pt x="450011" y="0"/>
                </a:moveTo>
                <a:cubicBezTo>
                  <a:pt x="515790" y="0"/>
                  <a:pt x="581570" y="24946"/>
                  <a:pt x="631462" y="74839"/>
                </a:cubicBezTo>
                <a:lnTo>
                  <a:pt x="825183" y="268560"/>
                </a:lnTo>
                <a:cubicBezTo>
                  <a:pt x="862603" y="305979"/>
                  <a:pt x="885990" y="352335"/>
                  <a:pt x="895345" y="400925"/>
                </a:cubicBezTo>
                <a:lnTo>
                  <a:pt x="899989" y="449665"/>
                </a:lnTo>
                <a:lnTo>
                  <a:pt x="899989" y="450357"/>
                </a:lnTo>
                <a:lnTo>
                  <a:pt x="895345" y="499097"/>
                </a:lnTo>
                <a:cubicBezTo>
                  <a:pt x="885990" y="547687"/>
                  <a:pt x="862603" y="594043"/>
                  <a:pt x="825183" y="631462"/>
                </a:cubicBezTo>
                <a:lnTo>
                  <a:pt x="631462" y="825183"/>
                </a:lnTo>
                <a:cubicBezTo>
                  <a:pt x="594043" y="862603"/>
                  <a:pt x="547687" y="885990"/>
                  <a:pt x="499097" y="895345"/>
                </a:cubicBezTo>
                <a:lnTo>
                  <a:pt x="450357" y="899989"/>
                </a:lnTo>
                <a:lnTo>
                  <a:pt x="449665" y="899989"/>
                </a:lnTo>
                <a:lnTo>
                  <a:pt x="400925" y="895345"/>
                </a:lnTo>
                <a:cubicBezTo>
                  <a:pt x="352335" y="885990"/>
                  <a:pt x="305979" y="862603"/>
                  <a:pt x="268560" y="825183"/>
                </a:cubicBezTo>
                <a:lnTo>
                  <a:pt x="74839" y="631462"/>
                </a:lnTo>
                <a:cubicBezTo>
                  <a:pt x="-24946" y="531677"/>
                  <a:pt x="-24946" y="368345"/>
                  <a:pt x="74839" y="268560"/>
                </a:cubicBezTo>
                <a:lnTo>
                  <a:pt x="268560" y="74839"/>
                </a:lnTo>
                <a:cubicBezTo>
                  <a:pt x="318452" y="24946"/>
                  <a:pt x="384232" y="0"/>
                  <a:pt x="450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8" name="Picture Placeholder 147">
            <a:extLst>
              <a:ext uri="{FF2B5EF4-FFF2-40B4-BE49-F238E27FC236}">
                <a16:creationId xmlns:a16="http://schemas.microsoft.com/office/drawing/2014/main" id="{A176DC02-1D9E-413F-8D6E-213B6225FF3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646287" y="3059388"/>
            <a:ext cx="899989" cy="899989"/>
          </a:xfrm>
          <a:custGeom>
            <a:avLst/>
            <a:gdLst>
              <a:gd name="connsiteX0" fmla="*/ 450011 w 899989"/>
              <a:gd name="connsiteY0" fmla="*/ 0 h 899989"/>
              <a:gd name="connsiteX1" fmla="*/ 631462 w 899989"/>
              <a:gd name="connsiteY1" fmla="*/ 74839 h 899989"/>
              <a:gd name="connsiteX2" fmla="*/ 825183 w 899989"/>
              <a:gd name="connsiteY2" fmla="*/ 268560 h 899989"/>
              <a:gd name="connsiteX3" fmla="*/ 895345 w 899989"/>
              <a:gd name="connsiteY3" fmla="*/ 400925 h 899989"/>
              <a:gd name="connsiteX4" fmla="*/ 899989 w 899989"/>
              <a:gd name="connsiteY4" fmla="*/ 449665 h 899989"/>
              <a:gd name="connsiteX5" fmla="*/ 899989 w 899989"/>
              <a:gd name="connsiteY5" fmla="*/ 450357 h 899989"/>
              <a:gd name="connsiteX6" fmla="*/ 895345 w 899989"/>
              <a:gd name="connsiteY6" fmla="*/ 499097 h 899989"/>
              <a:gd name="connsiteX7" fmla="*/ 825183 w 899989"/>
              <a:gd name="connsiteY7" fmla="*/ 631462 h 899989"/>
              <a:gd name="connsiteX8" fmla="*/ 631462 w 899989"/>
              <a:gd name="connsiteY8" fmla="*/ 825183 h 899989"/>
              <a:gd name="connsiteX9" fmla="*/ 499097 w 899989"/>
              <a:gd name="connsiteY9" fmla="*/ 895345 h 899989"/>
              <a:gd name="connsiteX10" fmla="*/ 450357 w 899989"/>
              <a:gd name="connsiteY10" fmla="*/ 899989 h 899989"/>
              <a:gd name="connsiteX11" fmla="*/ 449665 w 899989"/>
              <a:gd name="connsiteY11" fmla="*/ 899989 h 899989"/>
              <a:gd name="connsiteX12" fmla="*/ 400925 w 899989"/>
              <a:gd name="connsiteY12" fmla="*/ 895345 h 899989"/>
              <a:gd name="connsiteX13" fmla="*/ 268560 w 899989"/>
              <a:gd name="connsiteY13" fmla="*/ 825183 h 899989"/>
              <a:gd name="connsiteX14" fmla="*/ 74839 w 899989"/>
              <a:gd name="connsiteY14" fmla="*/ 631462 h 899989"/>
              <a:gd name="connsiteX15" fmla="*/ 74839 w 899989"/>
              <a:gd name="connsiteY15" fmla="*/ 268560 h 899989"/>
              <a:gd name="connsiteX16" fmla="*/ 268560 w 899989"/>
              <a:gd name="connsiteY16" fmla="*/ 74839 h 899989"/>
              <a:gd name="connsiteX17" fmla="*/ 450011 w 899989"/>
              <a:gd name="connsiteY17" fmla="*/ 0 h 89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9989" h="899989">
                <a:moveTo>
                  <a:pt x="450011" y="0"/>
                </a:moveTo>
                <a:cubicBezTo>
                  <a:pt x="515790" y="0"/>
                  <a:pt x="581570" y="24946"/>
                  <a:pt x="631462" y="74839"/>
                </a:cubicBezTo>
                <a:lnTo>
                  <a:pt x="825183" y="268560"/>
                </a:lnTo>
                <a:cubicBezTo>
                  <a:pt x="862603" y="305979"/>
                  <a:pt x="885990" y="352335"/>
                  <a:pt x="895345" y="400925"/>
                </a:cubicBezTo>
                <a:lnTo>
                  <a:pt x="899989" y="449665"/>
                </a:lnTo>
                <a:lnTo>
                  <a:pt x="899989" y="450357"/>
                </a:lnTo>
                <a:lnTo>
                  <a:pt x="895345" y="499097"/>
                </a:lnTo>
                <a:cubicBezTo>
                  <a:pt x="885990" y="547687"/>
                  <a:pt x="862603" y="594043"/>
                  <a:pt x="825183" y="631462"/>
                </a:cubicBezTo>
                <a:lnTo>
                  <a:pt x="631462" y="825183"/>
                </a:lnTo>
                <a:cubicBezTo>
                  <a:pt x="594043" y="862603"/>
                  <a:pt x="547687" y="885990"/>
                  <a:pt x="499097" y="895345"/>
                </a:cubicBezTo>
                <a:lnTo>
                  <a:pt x="450357" y="899989"/>
                </a:lnTo>
                <a:lnTo>
                  <a:pt x="449665" y="899989"/>
                </a:lnTo>
                <a:lnTo>
                  <a:pt x="400925" y="895345"/>
                </a:lnTo>
                <a:cubicBezTo>
                  <a:pt x="352335" y="885990"/>
                  <a:pt x="305979" y="862603"/>
                  <a:pt x="268560" y="825183"/>
                </a:cubicBezTo>
                <a:lnTo>
                  <a:pt x="74839" y="631462"/>
                </a:lnTo>
                <a:cubicBezTo>
                  <a:pt x="-24946" y="531677"/>
                  <a:pt x="-24946" y="368345"/>
                  <a:pt x="74839" y="268560"/>
                </a:cubicBezTo>
                <a:lnTo>
                  <a:pt x="268560" y="74839"/>
                </a:lnTo>
                <a:cubicBezTo>
                  <a:pt x="318452" y="24946"/>
                  <a:pt x="384232" y="0"/>
                  <a:pt x="450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9" name="Picture Placeholder 148">
            <a:extLst>
              <a:ext uri="{FF2B5EF4-FFF2-40B4-BE49-F238E27FC236}">
                <a16:creationId xmlns:a16="http://schemas.microsoft.com/office/drawing/2014/main" id="{768E9303-811B-48D5-A1CE-EDAFB5C0B386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933384" y="3059387"/>
            <a:ext cx="899989" cy="899989"/>
          </a:xfrm>
          <a:custGeom>
            <a:avLst/>
            <a:gdLst>
              <a:gd name="connsiteX0" fmla="*/ 450011 w 899989"/>
              <a:gd name="connsiteY0" fmla="*/ 0 h 899989"/>
              <a:gd name="connsiteX1" fmla="*/ 631462 w 899989"/>
              <a:gd name="connsiteY1" fmla="*/ 74839 h 899989"/>
              <a:gd name="connsiteX2" fmla="*/ 825183 w 899989"/>
              <a:gd name="connsiteY2" fmla="*/ 268560 h 899989"/>
              <a:gd name="connsiteX3" fmla="*/ 895345 w 899989"/>
              <a:gd name="connsiteY3" fmla="*/ 400925 h 899989"/>
              <a:gd name="connsiteX4" fmla="*/ 899989 w 899989"/>
              <a:gd name="connsiteY4" fmla="*/ 449665 h 899989"/>
              <a:gd name="connsiteX5" fmla="*/ 899989 w 899989"/>
              <a:gd name="connsiteY5" fmla="*/ 450357 h 899989"/>
              <a:gd name="connsiteX6" fmla="*/ 895345 w 899989"/>
              <a:gd name="connsiteY6" fmla="*/ 499097 h 899989"/>
              <a:gd name="connsiteX7" fmla="*/ 825183 w 899989"/>
              <a:gd name="connsiteY7" fmla="*/ 631462 h 899989"/>
              <a:gd name="connsiteX8" fmla="*/ 631462 w 899989"/>
              <a:gd name="connsiteY8" fmla="*/ 825183 h 899989"/>
              <a:gd name="connsiteX9" fmla="*/ 499097 w 899989"/>
              <a:gd name="connsiteY9" fmla="*/ 895345 h 899989"/>
              <a:gd name="connsiteX10" fmla="*/ 450357 w 899989"/>
              <a:gd name="connsiteY10" fmla="*/ 899989 h 899989"/>
              <a:gd name="connsiteX11" fmla="*/ 449665 w 899989"/>
              <a:gd name="connsiteY11" fmla="*/ 899989 h 899989"/>
              <a:gd name="connsiteX12" fmla="*/ 400925 w 899989"/>
              <a:gd name="connsiteY12" fmla="*/ 895345 h 899989"/>
              <a:gd name="connsiteX13" fmla="*/ 268560 w 899989"/>
              <a:gd name="connsiteY13" fmla="*/ 825183 h 899989"/>
              <a:gd name="connsiteX14" fmla="*/ 74839 w 899989"/>
              <a:gd name="connsiteY14" fmla="*/ 631462 h 899989"/>
              <a:gd name="connsiteX15" fmla="*/ 74839 w 899989"/>
              <a:gd name="connsiteY15" fmla="*/ 268560 h 899989"/>
              <a:gd name="connsiteX16" fmla="*/ 268560 w 899989"/>
              <a:gd name="connsiteY16" fmla="*/ 74839 h 899989"/>
              <a:gd name="connsiteX17" fmla="*/ 450011 w 899989"/>
              <a:gd name="connsiteY17" fmla="*/ 0 h 89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9989" h="899989">
                <a:moveTo>
                  <a:pt x="450011" y="0"/>
                </a:moveTo>
                <a:cubicBezTo>
                  <a:pt x="515790" y="0"/>
                  <a:pt x="581570" y="24946"/>
                  <a:pt x="631462" y="74839"/>
                </a:cubicBezTo>
                <a:lnTo>
                  <a:pt x="825183" y="268560"/>
                </a:lnTo>
                <a:cubicBezTo>
                  <a:pt x="862603" y="305979"/>
                  <a:pt x="885990" y="352335"/>
                  <a:pt x="895345" y="400925"/>
                </a:cubicBezTo>
                <a:lnTo>
                  <a:pt x="899989" y="449665"/>
                </a:lnTo>
                <a:lnTo>
                  <a:pt x="899989" y="450357"/>
                </a:lnTo>
                <a:lnTo>
                  <a:pt x="895345" y="499097"/>
                </a:lnTo>
                <a:cubicBezTo>
                  <a:pt x="885990" y="547687"/>
                  <a:pt x="862603" y="594043"/>
                  <a:pt x="825183" y="631462"/>
                </a:cubicBezTo>
                <a:lnTo>
                  <a:pt x="631462" y="825183"/>
                </a:lnTo>
                <a:cubicBezTo>
                  <a:pt x="594043" y="862603"/>
                  <a:pt x="547687" y="885990"/>
                  <a:pt x="499097" y="895345"/>
                </a:cubicBezTo>
                <a:lnTo>
                  <a:pt x="450357" y="899989"/>
                </a:lnTo>
                <a:lnTo>
                  <a:pt x="449665" y="899989"/>
                </a:lnTo>
                <a:lnTo>
                  <a:pt x="400925" y="895345"/>
                </a:lnTo>
                <a:cubicBezTo>
                  <a:pt x="352335" y="885990"/>
                  <a:pt x="305979" y="862603"/>
                  <a:pt x="268560" y="825183"/>
                </a:cubicBezTo>
                <a:lnTo>
                  <a:pt x="74839" y="631462"/>
                </a:lnTo>
                <a:cubicBezTo>
                  <a:pt x="-24946" y="531677"/>
                  <a:pt x="-24946" y="368345"/>
                  <a:pt x="74839" y="268560"/>
                </a:cubicBezTo>
                <a:lnTo>
                  <a:pt x="268560" y="74839"/>
                </a:lnTo>
                <a:cubicBezTo>
                  <a:pt x="318452" y="24946"/>
                  <a:pt x="384232" y="0"/>
                  <a:pt x="450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50" name="Picture Placeholder 149">
            <a:extLst>
              <a:ext uri="{FF2B5EF4-FFF2-40B4-BE49-F238E27FC236}">
                <a16:creationId xmlns:a16="http://schemas.microsoft.com/office/drawing/2014/main" id="{DE3F5915-F07E-46D3-8A88-25E183DC02B5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20481" y="3059386"/>
            <a:ext cx="899989" cy="899989"/>
          </a:xfrm>
          <a:custGeom>
            <a:avLst/>
            <a:gdLst>
              <a:gd name="connsiteX0" fmla="*/ 450011 w 899989"/>
              <a:gd name="connsiteY0" fmla="*/ 0 h 899989"/>
              <a:gd name="connsiteX1" fmla="*/ 631462 w 899989"/>
              <a:gd name="connsiteY1" fmla="*/ 74839 h 899989"/>
              <a:gd name="connsiteX2" fmla="*/ 825183 w 899989"/>
              <a:gd name="connsiteY2" fmla="*/ 268560 h 899989"/>
              <a:gd name="connsiteX3" fmla="*/ 895345 w 899989"/>
              <a:gd name="connsiteY3" fmla="*/ 400925 h 899989"/>
              <a:gd name="connsiteX4" fmla="*/ 899989 w 899989"/>
              <a:gd name="connsiteY4" fmla="*/ 449665 h 899989"/>
              <a:gd name="connsiteX5" fmla="*/ 899989 w 899989"/>
              <a:gd name="connsiteY5" fmla="*/ 450357 h 899989"/>
              <a:gd name="connsiteX6" fmla="*/ 895345 w 899989"/>
              <a:gd name="connsiteY6" fmla="*/ 499097 h 899989"/>
              <a:gd name="connsiteX7" fmla="*/ 825183 w 899989"/>
              <a:gd name="connsiteY7" fmla="*/ 631462 h 899989"/>
              <a:gd name="connsiteX8" fmla="*/ 631462 w 899989"/>
              <a:gd name="connsiteY8" fmla="*/ 825183 h 899989"/>
              <a:gd name="connsiteX9" fmla="*/ 499097 w 899989"/>
              <a:gd name="connsiteY9" fmla="*/ 895345 h 899989"/>
              <a:gd name="connsiteX10" fmla="*/ 450357 w 899989"/>
              <a:gd name="connsiteY10" fmla="*/ 899989 h 899989"/>
              <a:gd name="connsiteX11" fmla="*/ 449665 w 899989"/>
              <a:gd name="connsiteY11" fmla="*/ 899989 h 899989"/>
              <a:gd name="connsiteX12" fmla="*/ 400925 w 899989"/>
              <a:gd name="connsiteY12" fmla="*/ 895345 h 899989"/>
              <a:gd name="connsiteX13" fmla="*/ 268560 w 899989"/>
              <a:gd name="connsiteY13" fmla="*/ 825183 h 899989"/>
              <a:gd name="connsiteX14" fmla="*/ 74839 w 899989"/>
              <a:gd name="connsiteY14" fmla="*/ 631462 h 899989"/>
              <a:gd name="connsiteX15" fmla="*/ 74839 w 899989"/>
              <a:gd name="connsiteY15" fmla="*/ 268560 h 899989"/>
              <a:gd name="connsiteX16" fmla="*/ 268560 w 899989"/>
              <a:gd name="connsiteY16" fmla="*/ 74839 h 899989"/>
              <a:gd name="connsiteX17" fmla="*/ 450011 w 899989"/>
              <a:gd name="connsiteY17" fmla="*/ 0 h 89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9989" h="899989">
                <a:moveTo>
                  <a:pt x="450011" y="0"/>
                </a:moveTo>
                <a:cubicBezTo>
                  <a:pt x="515790" y="0"/>
                  <a:pt x="581570" y="24946"/>
                  <a:pt x="631462" y="74839"/>
                </a:cubicBezTo>
                <a:lnTo>
                  <a:pt x="825183" y="268560"/>
                </a:lnTo>
                <a:cubicBezTo>
                  <a:pt x="862603" y="305979"/>
                  <a:pt x="885990" y="352335"/>
                  <a:pt x="895345" y="400925"/>
                </a:cubicBezTo>
                <a:lnTo>
                  <a:pt x="899989" y="449665"/>
                </a:lnTo>
                <a:lnTo>
                  <a:pt x="899989" y="450357"/>
                </a:lnTo>
                <a:lnTo>
                  <a:pt x="895345" y="499097"/>
                </a:lnTo>
                <a:cubicBezTo>
                  <a:pt x="885990" y="547687"/>
                  <a:pt x="862603" y="594043"/>
                  <a:pt x="825183" y="631462"/>
                </a:cubicBezTo>
                <a:lnTo>
                  <a:pt x="631462" y="825183"/>
                </a:lnTo>
                <a:cubicBezTo>
                  <a:pt x="594043" y="862603"/>
                  <a:pt x="547687" y="885990"/>
                  <a:pt x="499097" y="895345"/>
                </a:cubicBezTo>
                <a:lnTo>
                  <a:pt x="450357" y="899989"/>
                </a:lnTo>
                <a:lnTo>
                  <a:pt x="449665" y="899989"/>
                </a:lnTo>
                <a:lnTo>
                  <a:pt x="400925" y="895345"/>
                </a:lnTo>
                <a:cubicBezTo>
                  <a:pt x="352335" y="885990"/>
                  <a:pt x="305979" y="862603"/>
                  <a:pt x="268560" y="825183"/>
                </a:cubicBezTo>
                <a:lnTo>
                  <a:pt x="74839" y="631462"/>
                </a:lnTo>
                <a:cubicBezTo>
                  <a:pt x="-24946" y="531677"/>
                  <a:pt x="-24946" y="368345"/>
                  <a:pt x="74839" y="268560"/>
                </a:cubicBezTo>
                <a:lnTo>
                  <a:pt x="268560" y="74839"/>
                </a:lnTo>
                <a:cubicBezTo>
                  <a:pt x="318452" y="24946"/>
                  <a:pt x="384232" y="0"/>
                  <a:pt x="450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51" name="Picture Placeholder 150">
            <a:extLst>
              <a:ext uri="{FF2B5EF4-FFF2-40B4-BE49-F238E27FC236}">
                <a16:creationId xmlns:a16="http://schemas.microsoft.com/office/drawing/2014/main" id="{4C09B8D4-EF40-475E-B92F-0BF6246C2D9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507578" y="3059385"/>
            <a:ext cx="899989" cy="899989"/>
          </a:xfrm>
          <a:custGeom>
            <a:avLst/>
            <a:gdLst>
              <a:gd name="connsiteX0" fmla="*/ 450011 w 899989"/>
              <a:gd name="connsiteY0" fmla="*/ 0 h 899989"/>
              <a:gd name="connsiteX1" fmla="*/ 631462 w 899989"/>
              <a:gd name="connsiteY1" fmla="*/ 74839 h 899989"/>
              <a:gd name="connsiteX2" fmla="*/ 825183 w 899989"/>
              <a:gd name="connsiteY2" fmla="*/ 268560 h 899989"/>
              <a:gd name="connsiteX3" fmla="*/ 895345 w 899989"/>
              <a:gd name="connsiteY3" fmla="*/ 400925 h 899989"/>
              <a:gd name="connsiteX4" fmla="*/ 899989 w 899989"/>
              <a:gd name="connsiteY4" fmla="*/ 449665 h 899989"/>
              <a:gd name="connsiteX5" fmla="*/ 899989 w 899989"/>
              <a:gd name="connsiteY5" fmla="*/ 450357 h 899989"/>
              <a:gd name="connsiteX6" fmla="*/ 895345 w 899989"/>
              <a:gd name="connsiteY6" fmla="*/ 499097 h 899989"/>
              <a:gd name="connsiteX7" fmla="*/ 825183 w 899989"/>
              <a:gd name="connsiteY7" fmla="*/ 631462 h 899989"/>
              <a:gd name="connsiteX8" fmla="*/ 631462 w 899989"/>
              <a:gd name="connsiteY8" fmla="*/ 825183 h 899989"/>
              <a:gd name="connsiteX9" fmla="*/ 499097 w 899989"/>
              <a:gd name="connsiteY9" fmla="*/ 895345 h 899989"/>
              <a:gd name="connsiteX10" fmla="*/ 450357 w 899989"/>
              <a:gd name="connsiteY10" fmla="*/ 899989 h 899989"/>
              <a:gd name="connsiteX11" fmla="*/ 449665 w 899989"/>
              <a:gd name="connsiteY11" fmla="*/ 899989 h 899989"/>
              <a:gd name="connsiteX12" fmla="*/ 400925 w 899989"/>
              <a:gd name="connsiteY12" fmla="*/ 895345 h 899989"/>
              <a:gd name="connsiteX13" fmla="*/ 268560 w 899989"/>
              <a:gd name="connsiteY13" fmla="*/ 825183 h 899989"/>
              <a:gd name="connsiteX14" fmla="*/ 74839 w 899989"/>
              <a:gd name="connsiteY14" fmla="*/ 631462 h 899989"/>
              <a:gd name="connsiteX15" fmla="*/ 74839 w 899989"/>
              <a:gd name="connsiteY15" fmla="*/ 268560 h 899989"/>
              <a:gd name="connsiteX16" fmla="*/ 268560 w 899989"/>
              <a:gd name="connsiteY16" fmla="*/ 74839 h 899989"/>
              <a:gd name="connsiteX17" fmla="*/ 450011 w 899989"/>
              <a:gd name="connsiteY17" fmla="*/ 0 h 89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9989" h="899989">
                <a:moveTo>
                  <a:pt x="450011" y="0"/>
                </a:moveTo>
                <a:cubicBezTo>
                  <a:pt x="515790" y="0"/>
                  <a:pt x="581570" y="24946"/>
                  <a:pt x="631462" y="74839"/>
                </a:cubicBezTo>
                <a:lnTo>
                  <a:pt x="825183" y="268560"/>
                </a:lnTo>
                <a:cubicBezTo>
                  <a:pt x="862603" y="305979"/>
                  <a:pt x="885990" y="352335"/>
                  <a:pt x="895345" y="400925"/>
                </a:cubicBezTo>
                <a:lnTo>
                  <a:pt x="899989" y="449665"/>
                </a:lnTo>
                <a:lnTo>
                  <a:pt x="899989" y="450357"/>
                </a:lnTo>
                <a:lnTo>
                  <a:pt x="895345" y="499097"/>
                </a:lnTo>
                <a:cubicBezTo>
                  <a:pt x="885990" y="547687"/>
                  <a:pt x="862603" y="594043"/>
                  <a:pt x="825183" y="631462"/>
                </a:cubicBezTo>
                <a:lnTo>
                  <a:pt x="631462" y="825183"/>
                </a:lnTo>
                <a:cubicBezTo>
                  <a:pt x="594043" y="862603"/>
                  <a:pt x="547687" y="885990"/>
                  <a:pt x="499097" y="895345"/>
                </a:cubicBezTo>
                <a:lnTo>
                  <a:pt x="450357" y="899989"/>
                </a:lnTo>
                <a:lnTo>
                  <a:pt x="449665" y="899989"/>
                </a:lnTo>
                <a:lnTo>
                  <a:pt x="400925" y="895345"/>
                </a:lnTo>
                <a:cubicBezTo>
                  <a:pt x="352335" y="885990"/>
                  <a:pt x="305979" y="862603"/>
                  <a:pt x="268560" y="825183"/>
                </a:cubicBezTo>
                <a:lnTo>
                  <a:pt x="74839" y="631462"/>
                </a:lnTo>
                <a:cubicBezTo>
                  <a:pt x="-24946" y="531677"/>
                  <a:pt x="-24946" y="368345"/>
                  <a:pt x="74839" y="268560"/>
                </a:cubicBezTo>
                <a:lnTo>
                  <a:pt x="268560" y="74839"/>
                </a:lnTo>
                <a:cubicBezTo>
                  <a:pt x="318452" y="24946"/>
                  <a:pt x="384232" y="0"/>
                  <a:pt x="450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52" name="Picture Placeholder 151">
            <a:extLst>
              <a:ext uri="{FF2B5EF4-FFF2-40B4-BE49-F238E27FC236}">
                <a16:creationId xmlns:a16="http://schemas.microsoft.com/office/drawing/2014/main" id="{10EAC7BE-D1B5-47FE-A8B8-F277ECD7D153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0794675" y="3059384"/>
            <a:ext cx="899989" cy="899989"/>
          </a:xfrm>
          <a:custGeom>
            <a:avLst/>
            <a:gdLst>
              <a:gd name="connsiteX0" fmla="*/ 450011 w 899989"/>
              <a:gd name="connsiteY0" fmla="*/ 0 h 899989"/>
              <a:gd name="connsiteX1" fmla="*/ 631462 w 899989"/>
              <a:gd name="connsiteY1" fmla="*/ 74839 h 899989"/>
              <a:gd name="connsiteX2" fmla="*/ 825183 w 899989"/>
              <a:gd name="connsiteY2" fmla="*/ 268560 h 899989"/>
              <a:gd name="connsiteX3" fmla="*/ 895345 w 899989"/>
              <a:gd name="connsiteY3" fmla="*/ 400925 h 899989"/>
              <a:gd name="connsiteX4" fmla="*/ 899989 w 899989"/>
              <a:gd name="connsiteY4" fmla="*/ 449665 h 899989"/>
              <a:gd name="connsiteX5" fmla="*/ 899989 w 899989"/>
              <a:gd name="connsiteY5" fmla="*/ 450357 h 899989"/>
              <a:gd name="connsiteX6" fmla="*/ 895345 w 899989"/>
              <a:gd name="connsiteY6" fmla="*/ 499097 h 899989"/>
              <a:gd name="connsiteX7" fmla="*/ 825183 w 899989"/>
              <a:gd name="connsiteY7" fmla="*/ 631462 h 899989"/>
              <a:gd name="connsiteX8" fmla="*/ 631462 w 899989"/>
              <a:gd name="connsiteY8" fmla="*/ 825183 h 899989"/>
              <a:gd name="connsiteX9" fmla="*/ 499097 w 899989"/>
              <a:gd name="connsiteY9" fmla="*/ 895345 h 899989"/>
              <a:gd name="connsiteX10" fmla="*/ 450357 w 899989"/>
              <a:gd name="connsiteY10" fmla="*/ 899989 h 899989"/>
              <a:gd name="connsiteX11" fmla="*/ 449665 w 899989"/>
              <a:gd name="connsiteY11" fmla="*/ 899989 h 899989"/>
              <a:gd name="connsiteX12" fmla="*/ 400925 w 899989"/>
              <a:gd name="connsiteY12" fmla="*/ 895345 h 899989"/>
              <a:gd name="connsiteX13" fmla="*/ 268560 w 899989"/>
              <a:gd name="connsiteY13" fmla="*/ 825183 h 899989"/>
              <a:gd name="connsiteX14" fmla="*/ 74839 w 899989"/>
              <a:gd name="connsiteY14" fmla="*/ 631462 h 899989"/>
              <a:gd name="connsiteX15" fmla="*/ 74839 w 899989"/>
              <a:gd name="connsiteY15" fmla="*/ 268560 h 899989"/>
              <a:gd name="connsiteX16" fmla="*/ 268560 w 899989"/>
              <a:gd name="connsiteY16" fmla="*/ 74839 h 899989"/>
              <a:gd name="connsiteX17" fmla="*/ 450011 w 899989"/>
              <a:gd name="connsiteY17" fmla="*/ 0 h 89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9989" h="899989">
                <a:moveTo>
                  <a:pt x="450011" y="0"/>
                </a:moveTo>
                <a:cubicBezTo>
                  <a:pt x="515790" y="0"/>
                  <a:pt x="581570" y="24946"/>
                  <a:pt x="631462" y="74839"/>
                </a:cubicBezTo>
                <a:lnTo>
                  <a:pt x="825183" y="268560"/>
                </a:lnTo>
                <a:cubicBezTo>
                  <a:pt x="862603" y="305979"/>
                  <a:pt x="885990" y="352335"/>
                  <a:pt x="895345" y="400925"/>
                </a:cubicBezTo>
                <a:lnTo>
                  <a:pt x="899989" y="449665"/>
                </a:lnTo>
                <a:lnTo>
                  <a:pt x="899989" y="450357"/>
                </a:lnTo>
                <a:lnTo>
                  <a:pt x="895345" y="499097"/>
                </a:lnTo>
                <a:cubicBezTo>
                  <a:pt x="885990" y="547687"/>
                  <a:pt x="862603" y="594043"/>
                  <a:pt x="825183" y="631462"/>
                </a:cubicBezTo>
                <a:lnTo>
                  <a:pt x="631462" y="825183"/>
                </a:lnTo>
                <a:cubicBezTo>
                  <a:pt x="594043" y="862603"/>
                  <a:pt x="547687" y="885990"/>
                  <a:pt x="499097" y="895345"/>
                </a:cubicBezTo>
                <a:lnTo>
                  <a:pt x="450357" y="899989"/>
                </a:lnTo>
                <a:lnTo>
                  <a:pt x="449665" y="899989"/>
                </a:lnTo>
                <a:lnTo>
                  <a:pt x="400925" y="895345"/>
                </a:lnTo>
                <a:cubicBezTo>
                  <a:pt x="352335" y="885990"/>
                  <a:pt x="305979" y="862603"/>
                  <a:pt x="268560" y="825183"/>
                </a:cubicBezTo>
                <a:lnTo>
                  <a:pt x="74839" y="631462"/>
                </a:lnTo>
                <a:cubicBezTo>
                  <a:pt x="-24946" y="531677"/>
                  <a:pt x="-24946" y="368345"/>
                  <a:pt x="74839" y="268560"/>
                </a:cubicBezTo>
                <a:lnTo>
                  <a:pt x="268560" y="74839"/>
                </a:lnTo>
                <a:cubicBezTo>
                  <a:pt x="318452" y="24946"/>
                  <a:pt x="384232" y="0"/>
                  <a:pt x="450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53" name="Text Placeholder 4">
            <a:extLst>
              <a:ext uri="{FF2B5EF4-FFF2-40B4-BE49-F238E27FC236}">
                <a16:creationId xmlns:a16="http://schemas.microsoft.com/office/drawing/2014/main" id="{7F883E16-B0F1-48CF-B109-0FF07D490D3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38061" y="577117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4" name="Text Placeholder 4">
            <a:extLst>
              <a:ext uri="{FF2B5EF4-FFF2-40B4-BE49-F238E27FC236}">
                <a16:creationId xmlns:a16="http://schemas.microsoft.com/office/drawing/2014/main" id="{0064567F-FE89-4990-B927-F6AED584941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625159" y="577117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5" name="Text Placeholder 4">
            <a:extLst>
              <a:ext uri="{FF2B5EF4-FFF2-40B4-BE49-F238E27FC236}">
                <a16:creationId xmlns:a16="http://schemas.microsoft.com/office/drawing/2014/main" id="{EFF88029-FFDF-4FC8-A415-78E45D3B310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912257" y="577117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6" name="Text Placeholder 4">
            <a:extLst>
              <a:ext uri="{FF2B5EF4-FFF2-40B4-BE49-F238E27FC236}">
                <a16:creationId xmlns:a16="http://schemas.microsoft.com/office/drawing/2014/main" id="{0EC2F270-D116-42C4-865A-56F45F0BE3E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99355" y="577117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7" name="Text Placeholder 4">
            <a:extLst>
              <a:ext uri="{FF2B5EF4-FFF2-40B4-BE49-F238E27FC236}">
                <a16:creationId xmlns:a16="http://schemas.microsoft.com/office/drawing/2014/main" id="{F8C86F94-D76E-4E7E-A6A0-0EC0DBBDB8FD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486453" y="577117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8" name="Text Placeholder 4">
            <a:extLst>
              <a:ext uri="{FF2B5EF4-FFF2-40B4-BE49-F238E27FC236}">
                <a16:creationId xmlns:a16="http://schemas.microsoft.com/office/drawing/2014/main" id="{60A8E569-11AE-471D-9C7C-759096DAF2A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773551" y="577117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9" name="Text Placeholder 4">
            <a:extLst>
              <a:ext uri="{FF2B5EF4-FFF2-40B4-BE49-F238E27FC236}">
                <a16:creationId xmlns:a16="http://schemas.microsoft.com/office/drawing/2014/main" id="{78FA3357-672E-4C32-9519-9B0916E93326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060649" y="577117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0" name="Text Placeholder 4">
            <a:extLst>
              <a:ext uri="{FF2B5EF4-FFF2-40B4-BE49-F238E27FC236}">
                <a16:creationId xmlns:a16="http://schemas.microsoft.com/office/drawing/2014/main" id="{7229DB64-1CB6-44D1-94D6-5CB7DE893B7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347747" y="577117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1" name="Text Placeholder 4">
            <a:extLst>
              <a:ext uri="{FF2B5EF4-FFF2-40B4-BE49-F238E27FC236}">
                <a16:creationId xmlns:a16="http://schemas.microsoft.com/office/drawing/2014/main" id="{5506B3BD-D4B7-4EC4-9060-96824EBAD33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10634846" y="5771170"/>
            <a:ext cx="1219664" cy="47625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00"/>
              </a:spcAft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2" name="Picture Placeholder 161">
            <a:extLst>
              <a:ext uri="{FF2B5EF4-FFF2-40B4-BE49-F238E27FC236}">
                <a16:creationId xmlns:a16="http://schemas.microsoft.com/office/drawing/2014/main" id="{D129ACCF-6FB0-49D9-989C-08507273491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497899" y="4784843"/>
            <a:ext cx="899989" cy="899989"/>
          </a:xfrm>
          <a:custGeom>
            <a:avLst/>
            <a:gdLst>
              <a:gd name="connsiteX0" fmla="*/ 450011 w 899989"/>
              <a:gd name="connsiteY0" fmla="*/ 0 h 899989"/>
              <a:gd name="connsiteX1" fmla="*/ 631462 w 899989"/>
              <a:gd name="connsiteY1" fmla="*/ 74839 h 899989"/>
              <a:gd name="connsiteX2" fmla="*/ 825183 w 899989"/>
              <a:gd name="connsiteY2" fmla="*/ 268560 h 899989"/>
              <a:gd name="connsiteX3" fmla="*/ 895345 w 899989"/>
              <a:gd name="connsiteY3" fmla="*/ 400925 h 899989"/>
              <a:gd name="connsiteX4" fmla="*/ 899989 w 899989"/>
              <a:gd name="connsiteY4" fmla="*/ 449665 h 899989"/>
              <a:gd name="connsiteX5" fmla="*/ 899989 w 899989"/>
              <a:gd name="connsiteY5" fmla="*/ 450357 h 899989"/>
              <a:gd name="connsiteX6" fmla="*/ 895345 w 899989"/>
              <a:gd name="connsiteY6" fmla="*/ 499097 h 899989"/>
              <a:gd name="connsiteX7" fmla="*/ 825183 w 899989"/>
              <a:gd name="connsiteY7" fmla="*/ 631462 h 899989"/>
              <a:gd name="connsiteX8" fmla="*/ 631462 w 899989"/>
              <a:gd name="connsiteY8" fmla="*/ 825183 h 899989"/>
              <a:gd name="connsiteX9" fmla="*/ 499097 w 899989"/>
              <a:gd name="connsiteY9" fmla="*/ 895345 h 899989"/>
              <a:gd name="connsiteX10" fmla="*/ 450357 w 899989"/>
              <a:gd name="connsiteY10" fmla="*/ 899989 h 899989"/>
              <a:gd name="connsiteX11" fmla="*/ 449665 w 899989"/>
              <a:gd name="connsiteY11" fmla="*/ 899989 h 899989"/>
              <a:gd name="connsiteX12" fmla="*/ 400925 w 899989"/>
              <a:gd name="connsiteY12" fmla="*/ 895345 h 899989"/>
              <a:gd name="connsiteX13" fmla="*/ 268560 w 899989"/>
              <a:gd name="connsiteY13" fmla="*/ 825183 h 899989"/>
              <a:gd name="connsiteX14" fmla="*/ 74839 w 899989"/>
              <a:gd name="connsiteY14" fmla="*/ 631462 h 899989"/>
              <a:gd name="connsiteX15" fmla="*/ 74839 w 899989"/>
              <a:gd name="connsiteY15" fmla="*/ 268560 h 899989"/>
              <a:gd name="connsiteX16" fmla="*/ 268560 w 899989"/>
              <a:gd name="connsiteY16" fmla="*/ 74839 h 899989"/>
              <a:gd name="connsiteX17" fmla="*/ 450011 w 899989"/>
              <a:gd name="connsiteY17" fmla="*/ 0 h 89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9989" h="899989">
                <a:moveTo>
                  <a:pt x="450011" y="0"/>
                </a:moveTo>
                <a:cubicBezTo>
                  <a:pt x="515790" y="0"/>
                  <a:pt x="581570" y="24946"/>
                  <a:pt x="631462" y="74839"/>
                </a:cubicBezTo>
                <a:lnTo>
                  <a:pt x="825183" y="268560"/>
                </a:lnTo>
                <a:cubicBezTo>
                  <a:pt x="862603" y="305979"/>
                  <a:pt x="885990" y="352335"/>
                  <a:pt x="895345" y="400925"/>
                </a:cubicBezTo>
                <a:lnTo>
                  <a:pt x="899989" y="449665"/>
                </a:lnTo>
                <a:lnTo>
                  <a:pt x="899989" y="450357"/>
                </a:lnTo>
                <a:lnTo>
                  <a:pt x="895345" y="499097"/>
                </a:lnTo>
                <a:cubicBezTo>
                  <a:pt x="885990" y="547687"/>
                  <a:pt x="862603" y="594043"/>
                  <a:pt x="825183" y="631462"/>
                </a:cubicBezTo>
                <a:lnTo>
                  <a:pt x="631462" y="825183"/>
                </a:lnTo>
                <a:cubicBezTo>
                  <a:pt x="594043" y="862603"/>
                  <a:pt x="547687" y="885990"/>
                  <a:pt x="499097" y="895345"/>
                </a:cubicBezTo>
                <a:lnTo>
                  <a:pt x="450357" y="899989"/>
                </a:lnTo>
                <a:lnTo>
                  <a:pt x="449665" y="899989"/>
                </a:lnTo>
                <a:lnTo>
                  <a:pt x="400925" y="895345"/>
                </a:lnTo>
                <a:cubicBezTo>
                  <a:pt x="352335" y="885990"/>
                  <a:pt x="305979" y="862603"/>
                  <a:pt x="268560" y="825183"/>
                </a:cubicBezTo>
                <a:lnTo>
                  <a:pt x="74839" y="631462"/>
                </a:lnTo>
                <a:cubicBezTo>
                  <a:pt x="-24946" y="531677"/>
                  <a:pt x="-24946" y="368345"/>
                  <a:pt x="74839" y="268560"/>
                </a:cubicBezTo>
                <a:lnTo>
                  <a:pt x="268560" y="74839"/>
                </a:lnTo>
                <a:cubicBezTo>
                  <a:pt x="318452" y="24946"/>
                  <a:pt x="384232" y="0"/>
                  <a:pt x="450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63" name="Picture Placeholder 162">
            <a:extLst>
              <a:ext uri="{FF2B5EF4-FFF2-40B4-BE49-F238E27FC236}">
                <a16:creationId xmlns:a16="http://schemas.microsoft.com/office/drawing/2014/main" id="{C2545F6F-ECD5-4114-8EEE-C7BDBBF1CC8B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1784996" y="4784843"/>
            <a:ext cx="899989" cy="899989"/>
          </a:xfrm>
          <a:custGeom>
            <a:avLst/>
            <a:gdLst>
              <a:gd name="connsiteX0" fmla="*/ 450011 w 899989"/>
              <a:gd name="connsiteY0" fmla="*/ 0 h 899989"/>
              <a:gd name="connsiteX1" fmla="*/ 631462 w 899989"/>
              <a:gd name="connsiteY1" fmla="*/ 74839 h 899989"/>
              <a:gd name="connsiteX2" fmla="*/ 825183 w 899989"/>
              <a:gd name="connsiteY2" fmla="*/ 268560 h 899989"/>
              <a:gd name="connsiteX3" fmla="*/ 895345 w 899989"/>
              <a:gd name="connsiteY3" fmla="*/ 400925 h 899989"/>
              <a:gd name="connsiteX4" fmla="*/ 899989 w 899989"/>
              <a:gd name="connsiteY4" fmla="*/ 449665 h 899989"/>
              <a:gd name="connsiteX5" fmla="*/ 899989 w 899989"/>
              <a:gd name="connsiteY5" fmla="*/ 450357 h 899989"/>
              <a:gd name="connsiteX6" fmla="*/ 895345 w 899989"/>
              <a:gd name="connsiteY6" fmla="*/ 499097 h 899989"/>
              <a:gd name="connsiteX7" fmla="*/ 825183 w 899989"/>
              <a:gd name="connsiteY7" fmla="*/ 631462 h 899989"/>
              <a:gd name="connsiteX8" fmla="*/ 631462 w 899989"/>
              <a:gd name="connsiteY8" fmla="*/ 825183 h 899989"/>
              <a:gd name="connsiteX9" fmla="*/ 499097 w 899989"/>
              <a:gd name="connsiteY9" fmla="*/ 895345 h 899989"/>
              <a:gd name="connsiteX10" fmla="*/ 450357 w 899989"/>
              <a:gd name="connsiteY10" fmla="*/ 899989 h 899989"/>
              <a:gd name="connsiteX11" fmla="*/ 449665 w 899989"/>
              <a:gd name="connsiteY11" fmla="*/ 899989 h 899989"/>
              <a:gd name="connsiteX12" fmla="*/ 400925 w 899989"/>
              <a:gd name="connsiteY12" fmla="*/ 895345 h 899989"/>
              <a:gd name="connsiteX13" fmla="*/ 268560 w 899989"/>
              <a:gd name="connsiteY13" fmla="*/ 825183 h 899989"/>
              <a:gd name="connsiteX14" fmla="*/ 74839 w 899989"/>
              <a:gd name="connsiteY14" fmla="*/ 631462 h 899989"/>
              <a:gd name="connsiteX15" fmla="*/ 74839 w 899989"/>
              <a:gd name="connsiteY15" fmla="*/ 268560 h 899989"/>
              <a:gd name="connsiteX16" fmla="*/ 268560 w 899989"/>
              <a:gd name="connsiteY16" fmla="*/ 74839 h 899989"/>
              <a:gd name="connsiteX17" fmla="*/ 450011 w 899989"/>
              <a:gd name="connsiteY17" fmla="*/ 0 h 89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9989" h="899989">
                <a:moveTo>
                  <a:pt x="450011" y="0"/>
                </a:moveTo>
                <a:cubicBezTo>
                  <a:pt x="515790" y="0"/>
                  <a:pt x="581570" y="24946"/>
                  <a:pt x="631462" y="74839"/>
                </a:cubicBezTo>
                <a:lnTo>
                  <a:pt x="825183" y="268560"/>
                </a:lnTo>
                <a:cubicBezTo>
                  <a:pt x="862603" y="305979"/>
                  <a:pt x="885990" y="352335"/>
                  <a:pt x="895345" y="400925"/>
                </a:cubicBezTo>
                <a:lnTo>
                  <a:pt x="899989" y="449665"/>
                </a:lnTo>
                <a:lnTo>
                  <a:pt x="899989" y="450357"/>
                </a:lnTo>
                <a:lnTo>
                  <a:pt x="895345" y="499097"/>
                </a:lnTo>
                <a:cubicBezTo>
                  <a:pt x="885990" y="547687"/>
                  <a:pt x="862603" y="594043"/>
                  <a:pt x="825183" y="631462"/>
                </a:cubicBezTo>
                <a:lnTo>
                  <a:pt x="631462" y="825183"/>
                </a:lnTo>
                <a:cubicBezTo>
                  <a:pt x="594043" y="862603"/>
                  <a:pt x="547687" y="885990"/>
                  <a:pt x="499097" y="895345"/>
                </a:cubicBezTo>
                <a:lnTo>
                  <a:pt x="450357" y="899989"/>
                </a:lnTo>
                <a:lnTo>
                  <a:pt x="449665" y="899989"/>
                </a:lnTo>
                <a:lnTo>
                  <a:pt x="400925" y="895345"/>
                </a:lnTo>
                <a:cubicBezTo>
                  <a:pt x="352335" y="885990"/>
                  <a:pt x="305979" y="862603"/>
                  <a:pt x="268560" y="825183"/>
                </a:cubicBezTo>
                <a:lnTo>
                  <a:pt x="74839" y="631462"/>
                </a:lnTo>
                <a:cubicBezTo>
                  <a:pt x="-24946" y="531677"/>
                  <a:pt x="-24946" y="368345"/>
                  <a:pt x="74839" y="268560"/>
                </a:cubicBezTo>
                <a:lnTo>
                  <a:pt x="268560" y="74839"/>
                </a:lnTo>
                <a:cubicBezTo>
                  <a:pt x="318452" y="24946"/>
                  <a:pt x="384232" y="0"/>
                  <a:pt x="450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74" name="Picture Placeholder 173">
            <a:extLst>
              <a:ext uri="{FF2B5EF4-FFF2-40B4-BE49-F238E27FC236}">
                <a16:creationId xmlns:a16="http://schemas.microsoft.com/office/drawing/2014/main" id="{C4CFCCB4-2863-473A-8608-06BA48DE0C89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3072093" y="4784842"/>
            <a:ext cx="899989" cy="899989"/>
          </a:xfrm>
          <a:custGeom>
            <a:avLst/>
            <a:gdLst>
              <a:gd name="connsiteX0" fmla="*/ 450011 w 899989"/>
              <a:gd name="connsiteY0" fmla="*/ 0 h 899989"/>
              <a:gd name="connsiteX1" fmla="*/ 631462 w 899989"/>
              <a:gd name="connsiteY1" fmla="*/ 74839 h 899989"/>
              <a:gd name="connsiteX2" fmla="*/ 825183 w 899989"/>
              <a:gd name="connsiteY2" fmla="*/ 268560 h 899989"/>
              <a:gd name="connsiteX3" fmla="*/ 895345 w 899989"/>
              <a:gd name="connsiteY3" fmla="*/ 400925 h 899989"/>
              <a:gd name="connsiteX4" fmla="*/ 899989 w 899989"/>
              <a:gd name="connsiteY4" fmla="*/ 449665 h 899989"/>
              <a:gd name="connsiteX5" fmla="*/ 899989 w 899989"/>
              <a:gd name="connsiteY5" fmla="*/ 450357 h 899989"/>
              <a:gd name="connsiteX6" fmla="*/ 895345 w 899989"/>
              <a:gd name="connsiteY6" fmla="*/ 499097 h 899989"/>
              <a:gd name="connsiteX7" fmla="*/ 825183 w 899989"/>
              <a:gd name="connsiteY7" fmla="*/ 631462 h 899989"/>
              <a:gd name="connsiteX8" fmla="*/ 631462 w 899989"/>
              <a:gd name="connsiteY8" fmla="*/ 825183 h 899989"/>
              <a:gd name="connsiteX9" fmla="*/ 499097 w 899989"/>
              <a:gd name="connsiteY9" fmla="*/ 895345 h 899989"/>
              <a:gd name="connsiteX10" fmla="*/ 450357 w 899989"/>
              <a:gd name="connsiteY10" fmla="*/ 899989 h 899989"/>
              <a:gd name="connsiteX11" fmla="*/ 449665 w 899989"/>
              <a:gd name="connsiteY11" fmla="*/ 899989 h 899989"/>
              <a:gd name="connsiteX12" fmla="*/ 400925 w 899989"/>
              <a:gd name="connsiteY12" fmla="*/ 895345 h 899989"/>
              <a:gd name="connsiteX13" fmla="*/ 268560 w 899989"/>
              <a:gd name="connsiteY13" fmla="*/ 825183 h 899989"/>
              <a:gd name="connsiteX14" fmla="*/ 74839 w 899989"/>
              <a:gd name="connsiteY14" fmla="*/ 631462 h 899989"/>
              <a:gd name="connsiteX15" fmla="*/ 74839 w 899989"/>
              <a:gd name="connsiteY15" fmla="*/ 268560 h 899989"/>
              <a:gd name="connsiteX16" fmla="*/ 268560 w 899989"/>
              <a:gd name="connsiteY16" fmla="*/ 74839 h 899989"/>
              <a:gd name="connsiteX17" fmla="*/ 450011 w 899989"/>
              <a:gd name="connsiteY17" fmla="*/ 0 h 89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9989" h="899989">
                <a:moveTo>
                  <a:pt x="450011" y="0"/>
                </a:moveTo>
                <a:cubicBezTo>
                  <a:pt x="515790" y="0"/>
                  <a:pt x="581570" y="24946"/>
                  <a:pt x="631462" y="74839"/>
                </a:cubicBezTo>
                <a:lnTo>
                  <a:pt x="825183" y="268560"/>
                </a:lnTo>
                <a:cubicBezTo>
                  <a:pt x="862603" y="305979"/>
                  <a:pt x="885990" y="352335"/>
                  <a:pt x="895345" y="400925"/>
                </a:cubicBezTo>
                <a:lnTo>
                  <a:pt x="899989" y="449665"/>
                </a:lnTo>
                <a:lnTo>
                  <a:pt x="899989" y="450357"/>
                </a:lnTo>
                <a:lnTo>
                  <a:pt x="895345" y="499097"/>
                </a:lnTo>
                <a:cubicBezTo>
                  <a:pt x="885990" y="547687"/>
                  <a:pt x="862603" y="594043"/>
                  <a:pt x="825183" y="631462"/>
                </a:cubicBezTo>
                <a:lnTo>
                  <a:pt x="631462" y="825183"/>
                </a:lnTo>
                <a:cubicBezTo>
                  <a:pt x="594043" y="862603"/>
                  <a:pt x="547687" y="885990"/>
                  <a:pt x="499097" y="895345"/>
                </a:cubicBezTo>
                <a:lnTo>
                  <a:pt x="450357" y="899989"/>
                </a:lnTo>
                <a:lnTo>
                  <a:pt x="449665" y="899989"/>
                </a:lnTo>
                <a:lnTo>
                  <a:pt x="400925" y="895345"/>
                </a:lnTo>
                <a:cubicBezTo>
                  <a:pt x="352335" y="885990"/>
                  <a:pt x="305979" y="862603"/>
                  <a:pt x="268560" y="825183"/>
                </a:cubicBezTo>
                <a:lnTo>
                  <a:pt x="74839" y="631462"/>
                </a:lnTo>
                <a:cubicBezTo>
                  <a:pt x="-24946" y="531677"/>
                  <a:pt x="-24946" y="368345"/>
                  <a:pt x="74839" y="268560"/>
                </a:cubicBezTo>
                <a:lnTo>
                  <a:pt x="268560" y="74839"/>
                </a:lnTo>
                <a:cubicBezTo>
                  <a:pt x="318452" y="24946"/>
                  <a:pt x="384232" y="0"/>
                  <a:pt x="450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76" name="Picture Placeholder 175">
            <a:extLst>
              <a:ext uri="{FF2B5EF4-FFF2-40B4-BE49-F238E27FC236}">
                <a16:creationId xmlns:a16="http://schemas.microsoft.com/office/drawing/2014/main" id="{01E28E34-5097-4345-9A3D-BC99A94CA4B4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4359190" y="4784841"/>
            <a:ext cx="899989" cy="899989"/>
          </a:xfrm>
          <a:custGeom>
            <a:avLst/>
            <a:gdLst>
              <a:gd name="connsiteX0" fmla="*/ 450011 w 899989"/>
              <a:gd name="connsiteY0" fmla="*/ 0 h 899989"/>
              <a:gd name="connsiteX1" fmla="*/ 631462 w 899989"/>
              <a:gd name="connsiteY1" fmla="*/ 74839 h 899989"/>
              <a:gd name="connsiteX2" fmla="*/ 825183 w 899989"/>
              <a:gd name="connsiteY2" fmla="*/ 268560 h 899989"/>
              <a:gd name="connsiteX3" fmla="*/ 895345 w 899989"/>
              <a:gd name="connsiteY3" fmla="*/ 400925 h 899989"/>
              <a:gd name="connsiteX4" fmla="*/ 899989 w 899989"/>
              <a:gd name="connsiteY4" fmla="*/ 449665 h 899989"/>
              <a:gd name="connsiteX5" fmla="*/ 899989 w 899989"/>
              <a:gd name="connsiteY5" fmla="*/ 450357 h 899989"/>
              <a:gd name="connsiteX6" fmla="*/ 895345 w 899989"/>
              <a:gd name="connsiteY6" fmla="*/ 499097 h 899989"/>
              <a:gd name="connsiteX7" fmla="*/ 825183 w 899989"/>
              <a:gd name="connsiteY7" fmla="*/ 631462 h 899989"/>
              <a:gd name="connsiteX8" fmla="*/ 631462 w 899989"/>
              <a:gd name="connsiteY8" fmla="*/ 825183 h 899989"/>
              <a:gd name="connsiteX9" fmla="*/ 499097 w 899989"/>
              <a:gd name="connsiteY9" fmla="*/ 895345 h 899989"/>
              <a:gd name="connsiteX10" fmla="*/ 450357 w 899989"/>
              <a:gd name="connsiteY10" fmla="*/ 899989 h 899989"/>
              <a:gd name="connsiteX11" fmla="*/ 449665 w 899989"/>
              <a:gd name="connsiteY11" fmla="*/ 899989 h 899989"/>
              <a:gd name="connsiteX12" fmla="*/ 400925 w 899989"/>
              <a:gd name="connsiteY12" fmla="*/ 895345 h 899989"/>
              <a:gd name="connsiteX13" fmla="*/ 268560 w 899989"/>
              <a:gd name="connsiteY13" fmla="*/ 825183 h 899989"/>
              <a:gd name="connsiteX14" fmla="*/ 74839 w 899989"/>
              <a:gd name="connsiteY14" fmla="*/ 631462 h 899989"/>
              <a:gd name="connsiteX15" fmla="*/ 74839 w 899989"/>
              <a:gd name="connsiteY15" fmla="*/ 268560 h 899989"/>
              <a:gd name="connsiteX16" fmla="*/ 268560 w 899989"/>
              <a:gd name="connsiteY16" fmla="*/ 74839 h 899989"/>
              <a:gd name="connsiteX17" fmla="*/ 450011 w 899989"/>
              <a:gd name="connsiteY17" fmla="*/ 0 h 89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9989" h="899989">
                <a:moveTo>
                  <a:pt x="450011" y="0"/>
                </a:moveTo>
                <a:cubicBezTo>
                  <a:pt x="515790" y="0"/>
                  <a:pt x="581570" y="24946"/>
                  <a:pt x="631462" y="74839"/>
                </a:cubicBezTo>
                <a:lnTo>
                  <a:pt x="825183" y="268560"/>
                </a:lnTo>
                <a:cubicBezTo>
                  <a:pt x="862603" y="305979"/>
                  <a:pt x="885990" y="352335"/>
                  <a:pt x="895345" y="400925"/>
                </a:cubicBezTo>
                <a:lnTo>
                  <a:pt x="899989" y="449665"/>
                </a:lnTo>
                <a:lnTo>
                  <a:pt x="899989" y="450357"/>
                </a:lnTo>
                <a:lnTo>
                  <a:pt x="895345" y="499097"/>
                </a:lnTo>
                <a:cubicBezTo>
                  <a:pt x="885990" y="547687"/>
                  <a:pt x="862603" y="594043"/>
                  <a:pt x="825183" y="631462"/>
                </a:cubicBezTo>
                <a:lnTo>
                  <a:pt x="631462" y="825183"/>
                </a:lnTo>
                <a:cubicBezTo>
                  <a:pt x="594043" y="862603"/>
                  <a:pt x="547687" y="885990"/>
                  <a:pt x="499097" y="895345"/>
                </a:cubicBezTo>
                <a:lnTo>
                  <a:pt x="450357" y="899989"/>
                </a:lnTo>
                <a:lnTo>
                  <a:pt x="449665" y="899989"/>
                </a:lnTo>
                <a:lnTo>
                  <a:pt x="400925" y="895345"/>
                </a:lnTo>
                <a:cubicBezTo>
                  <a:pt x="352335" y="885990"/>
                  <a:pt x="305979" y="862603"/>
                  <a:pt x="268560" y="825183"/>
                </a:cubicBezTo>
                <a:lnTo>
                  <a:pt x="74839" y="631462"/>
                </a:lnTo>
                <a:cubicBezTo>
                  <a:pt x="-24946" y="531677"/>
                  <a:pt x="-24946" y="368345"/>
                  <a:pt x="74839" y="268560"/>
                </a:cubicBezTo>
                <a:lnTo>
                  <a:pt x="268560" y="74839"/>
                </a:lnTo>
                <a:cubicBezTo>
                  <a:pt x="318452" y="24946"/>
                  <a:pt x="384232" y="0"/>
                  <a:pt x="450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78" name="Picture Placeholder 177">
            <a:extLst>
              <a:ext uri="{FF2B5EF4-FFF2-40B4-BE49-F238E27FC236}">
                <a16:creationId xmlns:a16="http://schemas.microsoft.com/office/drawing/2014/main" id="{4A8974B7-BAAC-4106-AEC8-3FE87DCAC0B3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5646287" y="4784840"/>
            <a:ext cx="899989" cy="899989"/>
          </a:xfrm>
          <a:custGeom>
            <a:avLst/>
            <a:gdLst>
              <a:gd name="connsiteX0" fmla="*/ 450011 w 899989"/>
              <a:gd name="connsiteY0" fmla="*/ 0 h 899989"/>
              <a:gd name="connsiteX1" fmla="*/ 631462 w 899989"/>
              <a:gd name="connsiteY1" fmla="*/ 74839 h 899989"/>
              <a:gd name="connsiteX2" fmla="*/ 825183 w 899989"/>
              <a:gd name="connsiteY2" fmla="*/ 268560 h 899989"/>
              <a:gd name="connsiteX3" fmla="*/ 895345 w 899989"/>
              <a:gd name="connsiteY3" fmla="*/ 400925 h 899989"/>
              <a:gd name="connsiteX4" fmla="*/ 899989 w 899989"/>
              <a:gd name="connsiteY4" fmla="*/ 449665 h 899989"/>
              <a:gd name="connsiteX5" fmla="*/ 899989 w 899989"/>
              <a:gd name="connsiteY5" fmla="*/ 450357 h 899989"/>
              <a:gd name="connsiteX6" fmla="*/ 895345 w 899989"/>
              <a:gd name="connsiteY6" fmla="*/ 499097 h 899989"/>
              <a:gd name="connsiteX7" fmla="*/ 825183 w 899989"/>
              <a:gd name="connsiteY7" fmla="*/ 631462 h 899989"/>
              <a:gd name="connsiteX8" fmla="*/ 631462 w 899989"/>
              <a:gd name="connsiteY8" fmla="*/ 825183 h 899989"/>
              <a:gd name="connsiteX9" fmla="*/ 499097 w 899989"/>
              <a:gd name="connsiteY9" fmla="*/ 895345 h 899989"/>
              <a:gd name="connsiteX10" fmla="*/ 450357 w 899989"/>
              <a:gd name="connsiteY10" fmla="*/ 899989 h 899989"/>
              <a:gd name="connsiteX11" fmla="*/ 449665 w 899989"/>
              <a:gd name="connsiteY11" fmla="*/ 899989 h 899989"/>
              <a:gd name="connsiteX12" fmla="*/ 400925 w 899989"/>
              <a:gd name="connsiteY12" fmla="*/ 895345 h 899989"/>
              <a:gd name="connsiteX13" fmla="*/ 268560 w 899989"/>
              <a:gd name="connsiteY13" fmla="*/ 825183 h 899989"/>
              <a:gd name="connsiteX14" fmla="*/ 74839 w 899989"/>
              <a:gd name="connsiteY14" fmla="*/ 631462 h 899989"/>
              <a:gd name="connsiteX15" fmla="*/ 74839 w 899989"/>
              <a:gd name="connsiteY15" fmla="*/ 268560 h 899989"/>
              <a:gd name="connsiteX16" fmla="*/ 268560 w 899989"/>
              <a:gd name="connsiteY16" fmla="*/ 74839 h 899989"/>
              <a:gd name="connsiteX17" fmla="*/ 450011 w 899989"/>
              <a:gd name="connsiteY17" fmla="*/ 0 h 89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9989" h="899989">
                <a:moveTo>
                  <a:pt x="450011" y="0"/>
                </a:moveTo>
                <a:cubicBezTo>
                  <a:pt x="515790" y="0"/>
                  <a:pt x="581570" y="24946"/>
                  <a:pt x="631462" y="74839"/>
                </a:cubicBezTo>
                <a:lnTo>
                  <a:pt x="825183" y="268560"/>
                </a:lnTo>
                <a:cubicBezTo>
                  <a:pt x="862603" y="305979"/>
                  <a:pt x="885990" y="352335"/>
                  <a:pt x="895345" y="400925"/>
                </a:cubicBezTo>
                <a:lnTo>
                  <a:pt x="899989" y="449665"/>
                </a:lnTo>
                <a:lnTo>
                  <a:pt x="899989" y="450357"/>
                </a:lnTo>
                <a:lnTo>
                  <a:pt x="895345" y="499097"/>
                </a:lnTo>
                <a:cubicBezTo>
                  <a:pt x="885990" y="547687"/>
                  <a:pt x="862603" y="594043"/>
                  <a:pt x="825183" y="631462"/>
                </a:cubicBezTo>
                <a:lnTo>
                  <a:pt x="631462" y="825183"/>
                </a:lnTo>
                <a:cubicBezTo>
                  <a:pt x="594043" y="862603"/>
                  <a:pt x="547687" y="885990"/>
                  <a:pt x="499097" y="895345"/>
                </a:cubicBezTo>
                <a:lnTo>
                  <a:pt x="450357" y="899989"/>
                </a:lnTo>
                <a:lnTo>
                  <a:pt x="449665" y="899989"/>
                </a:lnTo>
                <a:lnTo>
                  <a:pt x="400925" y="895345"/>
                </a:lnTo>
                <a:cubicBezTo>
                  <a:pt x="352335" y="885990"/>
                  <a:pt x="305979" y="862603"/>
                  <a:pt x="268560" y="825183"/>
                </a:cubicBezTo>
                <a:lnTo>
                  <a:pt x="74839" y="631462"/>
                </a:lnTo>
                <a:cubicBezTo>
                  <a:pt x="-24946" y="531677"/>
                  <a:pt x="-24946" y="368345"/>
                  <a:pt x="74839" y="268560"/>
                </a:cubicBezTo>
                <a:lnTo>
                  <a:pt x="268560" y="74839"/>
                </a:lnTo>
                <a:cubicBezTo>
                  <a:pt x="318452" y="24946"/>
                  <a:pt x="384232" y="0"/>
                  <a:pt x="450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80" name="Picture Placeholder 179">
            <a:extLst>
              <a:ext uri="{FF2B5EF4-FFF2-40B4-BE49-F238E27FC236}">
                <a16:creationId xmlns:a16="http://schemas.microsoft.com/office/drawing/2014/main" id="{AECA174A-2638-454B-B471-2D7BCEC278B2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6933384" y="4784839"/>
            <a:ext cx="899989" cy="899989"/>
          </a:xfrm>
          <a:custGeom>
            <a:avLst/>
            <a:gdLst>
              <a:gd name="connsiteX0" fmla="*/ 450011 w 899989"/>
              <a:gd name="connsiteY0" fmla="*/ 0 h 899989"/>
              <a:gd name="connsiteX1" fmla="*/ 631462 w 899989"/>
              <a:gd name="connsiteY1" fmla="*/ 74839 h 899989"/>
              <a:gd name="connsiteX2" fmla="*/ 825183 w 899989"/>
              <a:gd name="connsiteY2" fmla="*/ 268560 h 899989"/>
              <a:gd name="connsiteX3" fmla="*/ 895345 w 899989"/>
              <a:gd name="connsiteY3" fmla="*/ 400925 h 899989"/>
              <a:gd name="connsiteX4" fmla="*/ 899989 w 899989"/>
              <a:gd name="connsiteY4" fmla="*/ 449665 h 899989"/>
              <a:gd name="connsiteX5" fmla="*/ 899989 w 899989"/>
              <a:gd name="connsiteY5" fmla="*/ 450357 h 899989"/>
              <a:gd name="connsiteX6" fmla="*/ 895345 w 899989"/>
              <a:gd name="connsiteY6" fmla="*/ 499097 h 899989"/>
              <a:gd name="connsiteX7" fmla="*/ 825183 w 899989"/>
              <a:gd name="connsiteY7" fmla="*/ 631462 h 899989"/>
              <a:gd name="connsiteX8" fmla="*/ 631462 w 899989"/>
              <a:gd name="connsiteY8" fmla="*/ 825183 h 899989"/>
              <a:gd name="connsiteX9" fmla="*/ 499097 w 899989"/>
              <a:gd name="connsiteY9" fmla="*/ 895345 h 899989"/>
              <a:gd name="connsiteX10" fmla="*/ 450357 w 899989"/>
              <a:gd name="connsiteY10" fmla="*/ 899989 h 899989"/>
              <a:gd name="connsiteX11" fmla="*/ 449665 w 899989"/>
              <a:gd name="connsiteY11" fmla="*/ 899989 h 899989"/>
              <a:gd name="connsiteX12" fmla="*/ 400925 w 899989"/>
              <a:gd name="connsiteY12" fmla="*/ 895345 h 899989"/>
              <a:gd name="connsiteX13" fmla="*/ 268560 w 899989"/>
              <a:gd name="connsiteY13" fmla="*/ 825183 h 899989"/>
              <a:gd name="connsiteX14" fmla="*/ 74839 w 899989"/>
              <a:gd name="connsiteY14" fmla="*/ 631462 h 899989"/>
              <a:gd name="connsiteX15" fmla="*/ 74839 w 899989"/>
              <a:gd name="connsiteY15" fmla="*/ 268560 h 899989"/>
              <a:gd name="connsiteX16" fmla="*/ 268560 w 899989"/>
              <a:gd name="connsiteY16" fmla="*/ 74839 h 899989"/>
              <a:gd name="connsiteX17" fmla="*/ 450011 w 899989"/>
              <a:gd name="connsiteY17" fmla="*/ 0 h 89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9989" h="899989">
                <a:moveTo>
                  <a:pt x="450011" y="0"/>
                </a:moveTo>
                <a:cubicBezTo>
                  <a:pt x="515790" y="0"/>
                  <a:pt x="581570" y="24946"/>
                  <a:pt x="631462" y="74839"/>
                </a:cubicBezTo>
                <a:lnTo>
                  <a:pt x="825183" y="268560"/>
                </a:lnTo>
                <a:cubicBezTo>
                  <a:pt x="862603" y="305979"/>
                  <a:pt x="885990" y="352335"/>
                  <a:pt x="895345" y="400925"/>
                </a:cubicBezTo>
                <a:lnTo>
                  <a:pt x="899989" y="449665"/>
                </a:lnTo>
                <a:lnTo>
                  <a:pt x="899989" y="450357"/>
                </a:lnTo>
                <a:lnTo>
                  <a:pt x="895345" y="499097"/>
                </a:lnTo>
                <a:cubicBezTo>
                  <a:pt x="885990" y="547687"/>
                  <a:pt x="862603" y="594043"/>
                  <a:pt x="825183" y="631462"/>
                </a:cubicBezTo>
                <a:lnTo>
                  <a:pt x="631462" y="825183"/>
                </a:lnTo>
                <a:cubicBezTo>
                  <a:pt x="594043" y="862603"/>
                  <a:pt x="547687" y="885990"/>
                  <a:pt x="499097" y="895345"/>
                </a:cubicBezTo>
                <a:lnTo>
                  <a:pt x="450357" y="899989"/>
                </a:lnTo>
                <a:lnTo>
                  <a:pt x="449665" y="899989"/>
                </a:lnTo>
                <a:lnTo>
                  <a:pt x="400925" y="895345"/>
                </a:lnTo>
                <a:cubicBezTo>
                  <a:pt x="352335" y="885990"/>
                  <a:pt x="305979" y="862603"/>
                  <a:pt x="268560" y="825183"/>
                </a:cubicBezTo>
                <a:lnTo>
                  <a:pt x="74839" y="631462"/>
                </a:lnTo>
                <a:cubicBezTo>
                  <a:pt x="-24946" y="531677"/>
                  <a:pt x="-24946" y="368345"/>
                  <a:pt x="74839" y="268560"/>
                </a:cubicBezTo>
                <a:lnTo>
                  <a:pt x="268560" y="74839"/>
                </a:lnTo>
                <a:cubicBezTo>
                  <a:pt x="318452" y="24946"/>
                  <a:pt x="384232" y="0"/>
                  <a:pt x="450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A6B6A635-5258-438A-9D32-14750E5B5713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8220481" y="4784838"/>
            <a:ext cx="899989" cy="899989"/>
          </a:xfrm>
          <a:custGeom>
            <a:avLst/>
            <a:gdLst>
              <a:gd name="connsiteX0" fmla="*/ 450011 w 899989"/>
              <a:gd name="connsiteY0" fmla="*/ 0 h 899989"/>
              <a:gd name="connsiteX1" fmla="*/ 631462 w 899989"/>
              <a:gd name="connsiteY1" fmla="*/ 74839 h 899989"/>
              <a:gd name="connsiteX2" fmla="*/ 825183 w 899989"/>
              <a:gd name="connsiteY2" fmla="*/ 268560 h 899989"/>
              <a:gd name="connsiteX3" fmla="*/ 895345 w 899989"/>
              <a:gd name="connsiteY3" fmla="*/ 400925 h 899989"/>
              <a:gd name="connsiteX4" fmla="*/ 899989 w 899989"/>
              <a:gd name="connsiteY4" fmla="*/ 449665 h 899989"/>
              <a:gd name="connsiteX5" fmla="*/ 899989 w 899989"/>
              <a:gd name="connsiteY5" fmla="*/ 450357 h 899989"/>
              <a:gd name="connsiteX6" fmla="*/ 895345 w 899989"/>
              <a:gd name="connsiteY6" fmla="*/ 499097 h 899989"/>
              <a:gd name="connsiteX7" fmla="*/ 825183 w 899989"/>
              <a:gd name="connsiteY7" fmla="*/ 631462 h 899989"/>
              <a:gd name="connsiteX8" fmla="*/ 631462 w 899989"/>
              <a:gd name="connsiteY8" fmla="*/ 825183 h 899989"/>
              <a:gd name="connsiteX9" fmla="*/ 499097 w 899989"/>
              <a:gd name="connsiteY9" fmla="*/ 895345 h 899989"/>
              <a:gd name="connsiteX10" fmla="*/ 450357 w 899989"/>
              <a:gd name="connsiteY10" fmla="*/ 899989 h 899989"/>
              <a:gd name="connsiteX11" fmla="*/ 449665 w 899989"/>
              <a:gd name="connsiteY11" fmla="*/ 899989 h 899989"/>
              <a:gd name="connsiteX12" fmla="*/ 400925 w 899989"/>
              <a:gd name="connsiteY12" fmla="*/ 895345 h 899989"/>
              <a:gd name="connsiteX13" fmla="*/ 268560 w 899989"/>
              <a:gd name="connsiteY13" fmla="*/ 825183 h 899989"/>
              <a:gd name="connsiteX14" fmla="*/ 74839 w 899989"/>
              <a:gd name="connsiteY14" fmla="*/ 631462 h 899989"/>
              <a:gd name="connsiteX15" fmla="*/ 74839 w 899989"/>
              <a:gd name="connsiteY15" fmla="*/ 268560 h 899989"/>
              <a:gd name="connsiteX16" fmla="*/ 268560 w 899989"/>
              <a:gd name="connsiteY16" fmla="*/ 74839 h 899989"/>
              <a:gd name="connsiteX17" fmla="*/ 450011 w 899989"/>
              <a:gd name="connsiteY17" fmla="*/ 0 h 89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9989" h="899989">
                <a:moveTo>
                  <a:pt x="450011" y="0"/>
                </a:moveTo>
                <a:cubicBezTo>
                  <a:pt x="515790" y="0"/>
                  <a:pt x="581570" y="24946"/>
                  <a:pt x="631462" y="74839"/>
                </a:cubicBezTo>
                <a:lnTo>
                  <a:pt x="825183" y="268560"/>
                </a:lnTo>
                <a:cubicBezTo>
                  <a:pt x="862603" y="305979"/>
                  <a:pt x="885990" y="352335"/>
                  <a:pt x="895345" y="400925"/>
                </a:cubicBezTo>
                <a:lnTo>
                  <a:pt x="899989" y="449665"/>
                </a:lnTo>
                <a:lnTo>
                  <a:pt x="899989" y="450357"/>
                </a:lnTo>
                <a:lnTo>
                  <a:pt x="895345" y="499097"/>
                </a:lnTo>
                <a:cubicBezTo>
                  <a:pt x="885990" y="547687"/>
                  <a:pt x="862603" y="594043"/>
                  <a:pt x="825183" y="631462"/>
                </a:cubicBezTo>
                <a:lnTo>
                  <a:pt x="631462" y="825183"/>
                </a:lnTo>
                <a:cubicBezTo>
                  <a:pt x="594043" y="862603"/>
                  <a:pt x="547687" y="885990"/>
                  <a:pt x="499097" y="895345"/>
                </a:cubicBezTo>
                <a:lnTo>
                  <a:pt x="450357" y="899989"/>
                </a:lnTo>
                <a:lnTo>
                  <a:pt x="449665" y="899989"/>
                </a:lnTo>
                <a:lnTo>
                  <a:pt x="400925" y="895345"/>
                </a:lnTo>
                <a:cubicBezTo>
                  <a:pt x="352335" y="885990"/>
                  <a:pt x="305979" y="862603"/>
                  <a:pt x="268560" y="825183"/>
                </a:cubicBezTo>
                <a:lnTo>
                  <a:pt x="74839" y="631462"/>
                </a:lnTo>
                <a:cubicBezTo>
                  <a:pt x="-24946" y="531677"/>
                  <a:pt x="-24946" y="368345"/>
                  <a:pt x="74839" y="268560"/>
                </a:cubicBezTo>
                <a:lnTo>
                  <a:pt x="268560" y="74839"/>
                </a:lnTo>
                <a:cubicBezTo>
                  <a:pt x="318452" y="24946"/>
                  <a:pt x="384232" y="0"/>
                  <a:pt x="450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94" name="Picture Placeholder 193">
            <a:extLst>
              <a:ext uri="{FF2B5EF4-FFF2-40B4-BE49-F238E27FC236}">
                <a16:creationId xmlns:a16="http://schemas.microsoft.com/office/drawing/2014/main" id="{DF29BEA8-A8E7-42BD-9ADF-8C2B468CDE09}"/>
              </a:ext>
            </a:extLst>
          </p:cNvPr>
          <p:cNvSpPr>
            <a:spLocks noGrp="1"/>
          </p:cNvSpPr>
          <p:nvPr>
            <p:ph type="pic" sz="quarter" idx="64"/>
          </p:nvPr>
        </p:nvSpPr>
        <p:spPr>
          <a:xfrm>
            <a:off x="9507578" y="4784837"/>
            <a:ext cx="899989" cy="899989"/>
          </a:xfrm>
          <a:custGeom>
            <a:avLst/>
            <a:gdLst>
              <a:gd name="connsiteX0" fmla="*/ 450011 w 899989"/>
              <a:gd name="connsiteY0" fmla="*/ 0 h 899989"/>
              <a:gd name="connsiteX1" fmla="*/ 631462 w 899989"/>
              <a:gd name="connsiteY1" fmla="*/ 74839 h 899989"/>
              <a:gd name="connsiteX2" fmla="*/ 825183 w 899989"/>
              <a:gd name="connsiteY2" fmla="*/ 268560 h 899989"/>
              <a:gd name="connsiteX3" fmla="*/ 895345 w 899989"/>
              <a:gd name="connsiteY3" fmla="*/ 400925 h 899989"/>
              <a:gd name="connsiteX4" fmla="*/ 899989 w 899989"/>
              <a:gd name="connsiteY4" fmla="*/ 449665 h 899989"/>
              <a:gd name="connsiteX5" fmla="*/ 899989 w 899989"/>
              <a:gd name="connsiteY5" fmla="*/ 450357 h 899989"/>
              <a:gd name="connsiteX6" fmla="*/ 895345 w 899989"/>
              <a:gd name="connsiteY6" fmla="*/ 499097 h 899989"/>
              <a:gd name="connsiteX7" fmla="*/ 825183 w 899989"/>
              <a:gd name="connsiteY7" fmla="*/ 631462 h 899989"/>
              <a:gd name="connsiteX8" fmla="*/ 631462 w 899989"/>
              <a:gd name="connsiteY8" fmla="*/ 825183 h 899989"/>
              <a:gd name="connsiteX9" fmla="*/ 499097 w 899989"/>
              <a:gd name="connsiteY9" fmla="*/ 895345 h 899989"/>
              <a:gd name="connsiteX10" fmla="*/ 450357 w 899989"/>
              <a:gd name="connsiteY10" fmla="*/ 899989 h 899989"/>
              <a:gd name="connsiteX11" fmla="*/ 449665 w 899989"/>
              <a:gd name="connsiteY11" fmla="*/ 899989 h 899989"/>
              <a:gd name="connsiteX12" fmla="*/ 400925 w 899989"/>
              <a:gd name="connsiteY12" fmla="*/ 895345 h 899989"/>
              <a:gd name="connsiteX13" fmla="*/ 268560 w 899989"/>
              <a:gd name="connsiteY13" fmla="*/ 825183 h 899989"/>
              <a:gd name="connsiteX14" fmla="*/ 74839 w 899989"/>
              <a:gd name="connsiteY14" fmla="*/ 631462 h 899989"/>
              <a:gd name="connsiteX15" fmla="*/ 74839 w 899989"/>
              <a:gd name="connsiteY15" fmla="*/ 268560 h 899989"/>
              <a:gd name="connsiteX16" fmla="*/ 268560 w 899989"/>
              <a:gd name="connsiteY16" fmla="*/ 74839 h 899989"/>
              <a:gd name="connsiteX17" fmla="*/ 450011 w 899989"/>
              <a:gd name="connsiteY17" fmla="*/ 0 h 89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9989" h="899989">
                <a:moveTo>
                  <a:pt x="450011" y="0"/>
                </a:moveTo>
                <a:cubicBezTo>
                  <a:pt x="515790" y="0"/>
                  <a:pt x="581570" y="24946"/>
                  <a:pt x="631462" y="74839"/>
                </a:cubicBezTo>
                <a:lnTo>
                  <a:pt x="825183" y="268560"/>
                </a:lnTo>
                <a:cubicBezTo>
                  <a:pt x="862603" y="305979"/>
                  <a:pt x="885990" y="352335"/>
                  <a:pt x="895345" y="400925"/>
                </a:cubicBezTo>
                <a:lnTo>
                  <a:pt x="899989" y="449665"/>
                </a:lnTo>
                <a:lnTo>
                  <a:pt x="899989" y="450357"/>
                </a:lnTo>
                <a:lnTo>
                  <a:pt x="895345" y="499097"/>
                </a:lnTo>
                <a:cubicBezTo>
                  <a:pt x="885990" y="547687"/>
                  <a:pt x="862603" y="594043"/>
                  <a:pt x="825183" y="631462"/>
                </a:cubicBezTo>
                <a:lnTo>
                  <a:pt x="631462" y="825183"/>
                </a:lnTo>
                <a:cubicBezTo>
                  <a:pt x="594043" y="862603"/>
                  <a:pt x="547687" y="885990"/>
                  <a:pt x="499097" y="895345"/>
                </a:cubicBezTo>
                <a:lnTo>
                  <a:pt x="450357" y="899989"/>
                </a:lnTo>
                <a:lnTo>
                  <a:pt x="449665" y="899989"/>
                </a:lnTo>
                <a:lnTo>
                  <a:pt x="400925" y="895345"/>
                </a:lnTo>
                <a:cubicBezTo>
                  <a:pt x="352335" y="885990"/>
                  <a:pt x="305979" y="862603"/>
                  <a:pt x="268560" y="825183"/>
                </a:cubicBezTo>
                <a:lnTo>
                  <a:pt x="74839" y="631462"/>
                </a:lnTo>
                <a:cubicBezTo>
                  <a:pt x="-24946" y="531677"/>
                  <a:pt x="-24946" y="368345"/>
                  <a:pt x="74839" y="268560"/>
                </a:cubicBezTo>
                <a:lnTo>
                  <a:pt x="268560" y="74839"/>
                </a:lnTo>
                <a:cubicBezTo>
                  <a:pt x="318452" y="24946"/>
                  <a:pt x="384232" y="0"/>
                  <a:pt x="450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96" name="Picture Placeholder 195">
            <a:extLst>
              <a:ext uri="{FF2B5EF4-FFF2-40B4-BE49-F238E27FC236}">
                <a16:creationId xmlns:a16="http://schemas.microsoft.com/office/drawing/2014/main" id="{20444F26-14C5-4411-BCD1-007710B741A9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10794675" y="4784836"/>
            <a:ext cx="899989" cy="899989"/>
          </a:xfrm>
          <a:custGeom>
            <a:avLst/>
            <a:gdLst>
              <a:gd name="connsiteX0" fmla="*/ 450011 w 899989"/>
              <a:gd name="connsiteY0" fmla="*/ 0 h 899989"/>
              <a:gd name="connsiteX1" fmla="*/ 631462 w 899989"/>
              <a:gd name="connsiteY1" fmla="*/ 74839 h 899989"/>
              <a:gd name="connsiteX2" fmla="*/ 825183 w 899989"/>
              <a:gd name="connsiteY2" fmla="*/ 268560 h 899989"/>
              <a:gd name="connsiteX3" fmla="*/ 895345 w 899989"/>
              <a:gd name="connsiteY3" fmla="*/ 400925 h 899989"/>
              <a:gd name="connsiteX4" fmla="*/ 899989 w 899989"/>
              <a:gd name="connsiteY4" fmla="*/ 449665 h 899989"/>
              <a:gd name="connsiteX5" fmla="*/ 899989 w 899989"/>
              <a:gd name="connsiteY5" fmla="*/ 450357 h 899989"/>
              <a:gd name="connsiteX6" fmla="*/ 895345 w 899989"/>
              <a:gd name="connsiteY6" fmla="*/ 499097 h 899989"/>
              <a:gd name="connsiteX7" fmla="*/ 825183 w 899989"/>
              <a:gd name="connsiteY7" fmla="*/ 631462 h 899989"/>
              <a:gd name="connsiteX8" fmla="*/ 631462 w 899989"/>
              <a:gd name="connsiteY8" fmla="*/ 825183 h 899989"/>
              <a:gd name="connsiteX9" fmla="*/ 499097 w 899989"/>
              <a:gd name="connsiteY9" fmla="*/ 895345 h 899989"/>
              <a:gd name="connsiteX10" fmla="*/ 450357 w 899989"/>
              <a:gd name="connsiteY10" fmla="*/ 899989 h 899989"/>
              <a:gd name="connsiteX11" fmla="*/ 449665 w 899989"/>
              <a:gd name="connsiteY11" fmla="*/ 899989 h 899989"/>
              <a:gd name="connsiteX12" fmla="*/ 400925 w 899989"/>
              <a:gd name="connsiteY12" fmla="*/ 895345 h 899989"/>
              <a:gd name="connsiteX13" fmla="*/ 268560 w 899989"/>
              <a:gd name="connsiteY13" fmla="*/ 825183 h 899989"/>
              <a:gd name="connsiteX14" fmla="*/ 74839 w 899989"/>
              <a:gd name="connsiteY14" fmla="*/ 631462 h 899989"/>
              <a:gd name="connsiteX15" fmla="*/ 74839 w 899989"/>
              <a:gd name="connsiteY15" fmla="*/ 268560 h 899989"/>
              <a:gd name="connsiteX16" fmla="*/ 268560 w 899989"/>
              <a:gd name="connsiteY16" fmla="*/ 74839 h 899989"/>
              <a:gd name="connsiteX17" fmla="*/ 450011 w 899989"/>
              <a:gd name="connsiteY17" fmla="*/ 0 h 89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9989" h="899989">
                <a:moveTo>
                  <a:pt x="450011" y="0"/>
                </a:moveTo>
                <a:cubicBezTo>
                  <a:pt x="515790" y="0"/>
                  <a:pt x="581570" y="24946"/>
                  <a:pt x="631462" y="74839"/>
                </a:cubicBezTo>
                <a:lnTo>
                  <a:pt x="825183" y="268560"/>
                </a:lnTo>
                <a:cubicBezTo>
                  <a:pt x="862603" y="305979"/>
                  <a:pt x="885990" y="352335"/>
                  <a:pt x="895345" y="400925"/>
                </a:cubicBezTo>
                <a:lnTo>
                  <a:pt x="899989" y="449665"/>
                </a:lnTo>
                <a:lnTo>
                  <a:pt x="899989" y="450357"/>
                </a:lnTo>
                <a:lnTo>
                  <a:pt x="895345" y="499097"/>
                </a:lnTo>
                <a:cubicBezTo>
                  <a:pt x="885990" y="547687"/>
                  <a:pt x="862603" y="594043"/>
                  <a:pt x="825183" y="631462"/>
                </a:cubicBezTo>
                <a:lnTo>
                  <a:pt x="631462" y="825183"/>
                </a:lnTo>
                <a:cubicBezTo>
                  <a:pt x="594043" y="862603"/>
                  <a:pt x="547687" y="885990"/>
                  <a:pt x="499097" y="895345"/>
                </a:cubicBezTo>
                <a:lnTo>
                  <a:pt x="450357" y="899989"/>
                </a:lnTo>
                <a:lnTo>
                  <a:pt x="449665" y="899989"/>
                </a:lnTo>
                <a:lnTo>
                  <a:pt x="400925" y="895345"/>
                </a:lnTo>
                <a:cubicBezTo>
                  <a:pt x="352335" y="885990"/>
                  <a:pt x="305979" y="862603"/>
                  <a:pt x="268560" y="825183"/>
                </a:cubicBezTo>
                <a:lnTo>
                  <a:pt x="74839" y="631462"/>
                </a:lnTo>
                <a:cubicBezTo>
                  <a:pt x="-24946" y="531677"/>
                  <a:pt x="-24946" y="368345"/>
                  <a:pt x="74839" y="268560"/>
                </a:cubicBezTo>
                <a:lnTo>
                  <a:pt x="268560" y="74839"/>
                </a:lnTo>
                <a:cubicBezTo>
                  <a:pt x="318452" y="24946"/>
                  <a:pt x="384232" y="0"/>
                  <a:pt x="450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4" name="Slide Number Placeholder 5">
            <a:extLst>
              <a:ext uri="{FF2B5EF4-FFF2-40B4-BE49-F238E27FC236}">
                <a16:creationId xmlns:a16="http://schemas.microsoft.com/office/drawing/2014/main" id="{EAE43122-8D6D-4008-B134-F8A6A0879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accent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7603F0A9-CEDA-46F8-BF46-AC277C28774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5" name="Footer Placeholder 4">
            <a:extLst>
              <a:ext uri="{FF2B5EF4-FFF2-40B4-BE49-F238E27FC236}">
                <a16:creationId xmlns:a16="http://schemas.microsoft.com/office/drawing/2014/main" id="{34CF680E-CD16-4BEC-A6BD-12EE79E50D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</p:spPr>
        <p:txBody>
          <a:bodyPr anchor="ctr"/>
          <a:lstStyle>
            <a:lvl1pPr>
              <a:defRPr sz="100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IN"/>
              <a:t>CONFIDENTIAL RESTRICTED</a:t>
            </a:r>
          </a:p>
        </p:txBody>
      </p:sp>
      <p:sp>
        <p:nvSpPr>
          <p:cNvPr id="66" name="Date Placeholder 3">
            <a:extLst>
              <a:ext uri="{FF2B5EF4-FFF2-40B4-BE49-F238E27FC236}">
                <a16:creationId xmlns:a16="http://schemas.microsoft.com/office/drawing/2014/main" id="{865E3711-590F-4AD5-8D9D-3106E1F301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www.techigai.io</a:t>
            </a:r>
            <a:endParaRPr lang="en-IN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0AF4202-C102-441F-8B4C-0A94D878D6A2}"/>
              </a:ext>
            </a:extLst>
          </p:cNvPr>
          <p:cNvCxnSpPr>
            <a:cxnSpLocks/>
            <a:endCxn id="65" idx="1"/>
          </p:cNvCxnSpPr>
          <p:nvPr userDrawn="1"/>
        </p:nvCxnSpPr>
        <p:spPr>
          <a:xfrm>
            <a:off x="0" y="6705660"/>
            <a:ext cx="33496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387FD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83FC89A-9D21-4854-99F2-B62E15573F35}"/>
              </a:ext>
            </a:extLst>
          </p:cNvPr>
          <p:cNvCxnSpPr>
            <a:cxnSpLocks/>
          </p:cNvCxnSpPr>
          <p:nvPr userDrawn="1"/>
        </p:nvCxnSpPr>
        <p:spPr>
          <a:xfrm>
            <a:off x="1987826" y="6705660"/>
            <a:ext cx="384797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400FF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F9A2957-C71E-47F2-B9A3-612BEEDF7050}"/>
              </a:ext>
            </a:extLst>
          </p:cNvPr>
          <p:cNvCxnSpPr>
            <a:cxnSpLocks/>
          </p:cNvCxnSpPr>
          <p:nvPr userDrawn="1"/>
        </p:nvCxnSpPr>
        <p:spPr>
          <a:xfrm>
            <a:off x="6356199" y="6705660"/>
            <a:ext cx="4480834" cy="0"/>
          </a:xfrm>
          <a:prstGeom prst="line">
            <a:avLst/>
          </a:prstGeom>
          <a:ln w="19050">
            <a:gradFill>
              <a:gsLst>
                <a:gs pos="100000">
                  <a:srgbClr val="0400FF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1961FF4-028B-4E63-B2F1-BADE83AC63BE}"/>
              </a:ext>
            </a:extLst>
          </p:cNvPr>
          <p:cNvCxnSpPr>
            <a:cxnSpLocks/>
          </p:cNvCxnSpPr>
          <p:nvPr userDrawn="1"/>
        </p:nvCxnSpPr>
        <p:spPr>
          <a:xfrm>
            <a:off x="11857036" y="6701128"/>
            <a:ext cx="334964" cy="4532"/>
          </a:xfrm>
          <a:prstGeom prst="line">
            <a:avLst/>
          </a:prstGeom>
          <a:ln w="19050">
            <a:gradFill>
              <a:gsLst>
                <a:gs pos="100000">
                  <a:srgbClr val="FA0951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7265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458EC8A5-A78A-4EE8-BE11-9CE1019EE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115" y="345470"/>
            <a:ext cx="142875" cy="4762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00D45B3-B395-4704-99DF-5A84F8410F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8932" y="0"/>
            <a:ext cx="1020002" cy="720000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996C9691-EDBB-4DEF-87A7-5D41B423DC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B8211AD-F78D-4C9D-AB93-5DDD1131F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accent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7603F0A9-CEDA-46F8-BF46-AC277C28774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E038DC0-4DA1-4A6B-B77C-3A0428128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</p:spPr>
        <p:txBody>
          <a:bodyPr anchor="ctr"/>
          <a:lstStyle>
            <a:lvl1pPr>
              <a:defRPr sz="100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IN"/>
              <a:t>CONFIDENTIAL RESTRICTED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1A31FC2-2F2D-423A-A964-B2135081E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www.techigai.io</a:t>
            </a:r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63975E-EB49-418E-AF9F-AF34DD7A803E}"/>
              </a:ext>
            </a:extLst>
          </p:cNvPr>
          <p:cNvCxnSpPr>
            <a:cxnSpLocks/>
            <a:endCxn id="10" idx="1"/>
          </p:cNvCxnSpPr>
          <p:nvPr userDrawn="1"/>
        </p:nvCxnSpPr>
        <p:spPr>
          <a:xfrm>
            <a:off x="0" y="6705660"/>
            <a:ext cx="33496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387FD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4E0B57-7103-4496-A57C-62E48F8ACEA0}"/>
              </a:ext>
            </a:extLst>
          </p:cNvPr>
          <p:cNvCxnSpPr>
            <a:cxnSpLocks/>
          </p:cNvCxnSpPr>
          <p:nvPr userDrawn="1"/>
        </p:nvCxnSpPr>
        <p:spPr>
          <a:xfrm>
            <a:off x="1987826" y="6705660"/>
            <a:ext cx="384797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400FF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A27B50-CFE3-4046-BBF9-056D235B45B5}"/>
              </a:ext>
            </a:extLst>
          </p:cNvPr>
          <p:cNvCxnSpPr>
            <a:cxnSpLocks/>
          </p:cNvCxnSpPr>
          <p:nvPr userDrawn="1"/>
        </p:nvCxnSpPr>
        <p:spPr>
          <a:xfrm>
            <a:off x="6356199" y="6705660"/>
            <a:ext cx="4480834" cy="0"/>
          </a:xfrm>
          <a:prstGeom prst="line">
            <a:avLst/>
          </a:prstGeom>
          <a:ln w="19050">
            <a:gradFill>
              <a:gsLst>
                <a:gs pos="100000">
                  <a:srgbClr val="0400FF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3629EA0-2F84-4A88-9948-3C04CE3BBF0F}"/>
              </a:ext>
            </a:extLst>
          </p:cNvPr>
          <p:cNvCxnSpPr>
            <a:cxnSpLocks/>
          </p:cNvCxnSpPr>
          <p:nvPr userDrawn="1"/>
        </p:nvCxnSpPr>
        <p:spPr>
          <a:xfrm>
            <a:off x="11857036" y="6701128"/>
            <a:ext cx="334964" cy="4532"/>
          </a:xfrm>
          <a:prstGeom prst="line">
            <a:avLst/>
          </a:prstGeom>
          <a:ln w="19050">
            <a:gradFill>
              <a:gsLst>
                <a:gs pos="100000">
                  <a:srgbClr val="FA0951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339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458EC8A5-A78A-4EE8-BE11-9CE1019EE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115" y="345470"/>
            <a:ext cx="142875" cy="4762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00D45B3-B395-4704-99DF-5A84F8410F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8932" y="0"/>
            <a:ext cx="1020002" cy="720000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9E45352-C011-443A-A308-ADC5A7F2F9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066" y="864088"/>
            <a:ext cx="11525868" cy="402737"/>
          </a:xfrm>
        </p:spPr>
        <p:txBody>
          <a:bodyPr anchor="b"/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996C9691-EDBB-4DEF-87A7-5D41B423DC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D8713C3-8C7C-4C7B-AED7-180CE30D9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accent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7603F0A9-CEDA-46F8-BF46-AC277C28774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3CBD6AB-082B-4E50-8B41-36B4B692F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</p:spPr>
        <p:txBody>
          <a:bodyPr anchor="ctr"/>
          <a:lstStyle>
            <a:lvl1pPr>
              <a:defRPr sz="100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IN"/>
              <a:t>CONFIDENTIAL RESTRICTED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11CE6A3-3A2C-4B63-9A06-2E374D397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www.techigai.io</a:t>
            </a:r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12540A-BEDE-4875-A2C7-578C80EC0493}"/>
              </a:ext>
            </a:extLst>
          </p:cNvPr>
          <p:cNvCxnSpPr>
            <a:cxnSpLocks/>
            <a:endCxn id="11" idx="1"/>
          </p:cNvCxnSpPr>
          <p:nvPr userDrawn="1"/>
        </p:nvCxnSpPr>
        <p:spPr>
          <a:xfrm>
            <a:off x="0" y="6705660"/>
            <a:ext cx="33496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387FD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AAA4E3-7D8D-4B47-B99B-20C9E263368C}"/>
              </a:ext>
            </a:extLst>
          </p:cNvPr>
          <p:cNvCxnSpPr>
            <a:cxnSpLocks/>
          </p:cNvCxnSpPr>
          <p:nvPr userDrawn="1"/>
        </p:nvCxnSpPr>
        <p:spPr>
          <a:xfrm>
            <a:off x="1987826" y="6705660"/>
            <a:ext cx="384797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400FF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F4256B-E654-4B77-9DAB-5B1BD276676D}"/>
              </a:ext>
            </a:extLst>
          </p:cNvPr>
          <p:cNvCxnSpPr>
            <a:cxnSpLocks/>
          </p:cNvCxnSpPr>
          <p:nvPr userDrawn="1"/>
        </p:nvCxnSpPr>
        <p:spPr>
          <a:xfrm>
            <a:off x="6356199" y="6705660"/>
            <a:ext cx="4480834" cy="0"/>
          </a:xfrm>
          <a:prstGeom prst="line">
            <a:avLst/>
          </a:prstGeom>
          <a:ln w="19050">
            <a:gradFill>
              <a:gsLst>
                <a:gs pos="100000">
                  <a:srgbClr val="0400FF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01BA84-FE7A-4766-A652-37613AD8D6C8}"/>
              </a:ext>
            </a:extLst>
          </p:cNvPr>
          <p:cNvCxnSpPr>
            <a:cxnSpLocks/>
          </p:cNvCxnSpPr>
          <p:nvPr userDrawn="1"/>
        </p:nvCxnSpPr>
        <p:spPr>
          <a:xfrm>
            <a:off x="11857036" y="6701128"/>
            <a:ext cx="334964" cy="4532"/>
          </a:xfrm>
          <a:prstGeom prst="line">
            <a:avLst/>
          </a:prstGeom>
          <a:ln w="19050">
            <a:gradFill>
              <a:gsLst>
                <a:gs pos="100000">
                  <a:srgbClr val="FA0951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812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458EC8A5-A78A-4EE8-BE11-9CE1019EE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115" y="345470"/>
            <a:ext cx="142875" cy="4762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00D45B3-B395-4704-99DF-5A84F8410F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8932" y="0"/>
            <a:ext cx="1020002" cy="720000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996C9691-EDBB-4DEF-87A7-5D41B423DC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10" name="Vertical Text Placeholder 2">
            <a:extLst>
              <a:ext uri="{FF2B5EF4-FFF2-40B4-BE49-F238E27FC236}">
                <a16:creationId xmlns:a16="http://schemas.microsoft.com/office/drawing/2014/main" id="{D6D323DF-6BA6-4D30-978B-C0A72D11F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4963" y="1341438"/>
            <a:ext cx="11522075" cy="5075237"/>
          </a:xfrm>
        </p:spPr>
        <p:txBody>
          <a:bodyPr vert="eaVert"/>
          <a:lstStyle>
            <a:lvl3pPr>
              <a:defRPr sz="1600"/>
            </a:lvl3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00ADB10-69EE-4D16-8B04-F1E7589AC9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accent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7603F0A9-CEDA-46F8-BF46-AC277C28774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6A7E06A-C494-4D50-B73E-24E5A0A05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</p:spPr>
        <p:txBody>
          <a:bodyPr anchor="ctr"/>
          <a:lstStyle>
            <a:lvl1pPr>
              <a:defRPr sz="100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IN"/>
              <a:t>CONFIDENTIAL RESTRICTED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1DAAB27-55D5-4F98-8581-FA78C4B3B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www.techigai.io</a:t>
            </a:r>
            <a:endParaRPr lang="en-I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498FD2-37BA-4680-8119-3F1A98042F65}"/>
              </a:ext>
            </a:extLst>
          </p:cNvPr>
          <p:cNvCxnSpPr>
            <a:cxnSpLocks/>
            <a:endCxn id="13" idx="1"/>
          </p:cNvCxnSpPr>
          <p:nvPr userDrawn="1"/>
        </p:nvCxnSpPr>
        <p:spPr>
          <a:xfrm>
            <a:off x="0" y="6705660"/>
            <a:ext cx="33496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387FD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D6C5C6-F89B-456A-B10E-07960CED81B7}"/>
              </a:ext>
            </a:extLst>
          </p:cNvPr>
          <p:cNvCxnSpPr>
            <a:cxnSpLocks/>
          </p:cNvCxnSpPr>
          <p:nvPr userDrawn="1"/>
        </p:nvCxnSpPr>
        <p:spPr>
          <a:xfrm>
            <a:off x="1987826" y="6705660"/>
            <a:ext cx="384797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400FF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B9036E-A547-4DAA-8808-A6A2B6CAD09A}"/>
              </a:ext>
            </a:extLst>
          </p:cNvPr>
          <p:cNvCxnSpPr>
            <a:cxnSpLocks/>
          </p:cNvCxnSpPr>
          <p:nvPr userDrawn="1"/>
        </p:nvCxnSpPr>
        <p:spPr>
          <a:xfrm>
            <a:off x="6356199" y="6705660"/>
            <a:ext cx="4480834" cy="0"/>
          </a:xfrm>
          <a:prstGeom prst="line">
            <a:avLst/>
          </a:prstGeom>
          <a:ln w="19050">
            <a:gradFill>
              <a:gsLst>
                <a:gs pos="100000">
                  <a:srgbClr val="0400FF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E653BB5-A68F-4984-87A1-37781B95C2BD}"/>
              </a:ext>
            </a:extLst>
          </p:cNvPr>
          <p:cNvCxnSpPr>
            <a:cxnSpLocks/>
          </p:cNvCxnSpPr>
          <p:nvPr userDrawn="1"/>
        </p:nvCxnSpPr>
        <p:spPr>
          <a:xfrm>
            <a:off x="11857036" y="6701128"/>
            <a:ext cx="334964" cy="4532"/>
          </a:xfrm>
          <a:prstGeom prst="line">
            <a:avLst/>
          </a:prstGeom>
          <a:ln w="19050">
            <a:gradFill>
              <a:gsLst>
                <a:gs pos="100000">
                  <a:srgbClr val="FA0951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145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458EC8A5-A78A-4EE8-BE11-9CE1019EE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115" y="345470"/>
            <a:ext cx="142875" cy="4762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00D45B3-B395-4704-99DF-5A84F8410F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8932" y="0"/>
            <a:ext cx="1020002" cy="720000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9E45352-C011-443A-A308-ADC5A7F2F9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066" y="864088"/>
            <a:ext cx="11525868" cy="402737"/>
          </a:xfrm>
        </p:spPr>
        <p:txBody>
          <a:bodyPr anchor="b"/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996C9691-EDBB-4DEF-87A7-5D41B423DC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10" name="Vertical Text Placeholder 2">
            <a:extLst>
              <a:ext uri="{FF2B5EF4-FFF2-40B4-BE49-F238E27FC236}">
                <a16:creationId xmlns:a16="http://schemas.microsoft.com/office/drawing/2014/main" id="{D6D323DF-6BA6-4D30-978B-C0A72D11F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4963" y="1341438"/>
            <a:ext cx="11522075" cy="5075237"/>
          </a:xfrm>
        </p:spPr>
        <p:txBody>
          <a:bodyPr vert="eaVert"/>
          <a:lstStyle>
            <a:lvl3pPr>
              <a:defRPr sz="1600"/>
            </a:lvl3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D0C3876-BE07-409E-8FA9-89E6E9A6C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accent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7603F0A9-CEDA-46F8-BF46-AC277C28774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F4AC70F-934E-4C12-832A-1FFE44D55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</p:spPr>
        <p:txBody>
          <a:bodyPr anchor="ctr"/>
          <a:lstStyle>
            <a:lvl1pPr>
              <a:defRPr sz="100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IN"/>
              <a:t>CONFIDENTIAL RESTRICTED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1B40D79-662F-4F51-853B-BE42EC152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www.techigai.io</a:t>
            </a:r>
            <a:endParaRPr lang="en-IN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BB55ED-3845-4BB2-BEE3-420D328CF332}"/>
              </a:ext>
            </a:extLst>
          </p:cNvPr>
          <p:cNvCxnSpPr>
            <a:cxnSpLocks/>
            <a:endCxn id="13" idx="1"/>
          </p:cNvCxnSpPr>
          <p:nvPr userDrawn="1"/>
        </p:nvCxnSpPr>
        <p:spPr>
          <a:xfrm>
            <a:off x="0" y="6705660"/>
            <a:ext cx="33496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387FD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3EACC2-BBCB-44A4-A6CA-70C99D22319D}"/>
              </a:ext>
            </a:extLst>
          </p:cNvPr>
          <p:cNvCxnSpPr>
            <a:cxnSpLocks/>
          </p:cNvCxnSpPr>
          <p:nvPr userDrawn="1"/>
        </p:nvCxnSpPr>
        <p:spPr>
          <a:xfrm>
            <a:off x="1987826" y="6705660"/>
            <a:ext cx="384797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400FF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5112847-B517-4F56-95D8-23D5E035EFB6}"/>
              </a:ext>
            </a:extLst>
          </p:cNvPr>
          <p:cNvCxnSpPr>
            <a:cxnSpLocks/>
          </p:cNvCxnSpPr>
          <p:nvPr userDrawn="1"/>
        </p:nvCxnSpPr>
        <p:spPr>
          <a:xfrm>
            <a:off x="6356199" y="6705660"/>
            <a:ext cx="4480834" cy="0"/>
          </a:xfrm>
          <a:prstGeom prst="line">
            <a:avLst/>
          </a:prstGeom>
          <a:ln w="19050">
            <a:gradFill>
              <a:gsLst>
                <a:gs pos="100000">
                  <a:srgbClr val="0400FF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1879640-F529-41F2-9A5F-361222A9E254}"/>
              </a:ext>
            </a:extLst>
          </p:cNvPr>
          <p:cNvCxnSpPr>
            <a:cxnSpLocks/>
          </p:cNvCxnSpPr>
          <p:nvPr userDrawn="1"/>
        </p:nvCxnSpPr>
        <p:spPr>
          <a:xfrm>
            <a:off x="11857036" y="6701128"/>
            <a:ext cx="334964" cy="4532"/>
          </a:xfrm>
          <a:prstGeom prst="line">
            <a:avLst/>
          </a:prstGeom>
          <a:ln w="19050">
            <a:gradFill>
              <a:gsLst>
                <a:gs pos="100000">
                  <a:srgbClr val="FA0951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2360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1;p14">
            <a:extLst>
              <a:ext uri="{FF2B5EF4-FFF2-40B4-BE49-F238E27FC236}">
                <a16:creationId xmlns:a16="http://schemas.microsoft.com/office/drawing/2014/main" id="{2E8747BA-8435-4CFA-A7A7-62AED6EF78AF}"/>
              </a:ext>
            </a:extLst>
          </p:cNvPr>
          <p:cNvSpPr/>
          <p:nvPr userDrawn="1"/>
        </p:nvSpPr>
        <p:spPr>
          <a:xfrm rot="16200000" flipH="1">
            <a:off x="5662545" y="328546"/>
            <a:ext cx="6860003" cy="6198906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B994D1-8AB6-45B4-92FD-EB4F0E9B5D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5507" y="2079467"/>
            <a:ext cx="6460986" cy="1265543"/>
          </a:xfrm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graphicFrame>
        <p:nvGraphicFramePr>
          <p:cNvPr id="10" name="Table 12">
            <a:extLst>
              <a:ext uri="{FF2B5EF4-FFF2-40B4-BE49-F238E27FC236}">
                <a16:creationId xmlns:a16="http://schemas.microsoft.com/office/drawing/2014/main" id="{E28C012B-A1B5-4B92-A193-A3C84AD06D3C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360363" y="5369129"/>
          <a:ext cx="7593816" cy="1054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4314">
                  <a:extLst>
                    <a:ext uri="{9D8B030D-6E8A-4147-A177-3AD203B41FA5}">
                      <a16:colId xmlns:a16="http://schemas.microsoft.com/office/drawing/2014/main" val="1883822412"/>
                    </a:ext>
                  </a:extLst>
                </a:gridCol>
                <a:gridCol w="3436634">
                  <a:extLst>
                    <a:ext uri="{9D8B030D-6E8A-4147-A177-3AD203B41FA5}">
                      <a16:colId xmlns:a16="http://schemas.microsoft.com/office/drawing/2014/main" val="969797495"/>
                    </a:ext>
                  </a:extLst>
                </a:gridCol>
                <a:gridCol w="1872868">
                  <a:extLst>
                    <a:ext uri="{9D8B030D-6E8A-4147-A177-3AD203B41FA5}">
                      <a16:colId xmlns:a16="http://schemas.microsoft.com/office/drawing/2014/main" val="2893324521"/>
                    </a:ext>
                  </a:extLst>
                </a:gridCol>
              </a:tblGrid>
              <a:tr h="2808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sng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ADDRESS</a:t>
                      </a:r>
                      <a:endParaRPr lang="en-IN" sz="1400" b="1" u="sng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b="1" u="sng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635143"/>
                  </a:ext>
                </a:extLst>
              </a:tr>
              <a:tr h="2527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Headquarters:</a:t>
                      </a:r>
                      <a:endParaRPr lang="en-IN" sz="1200" b="1" i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Development Center:</a:t>
                      </a:r>
                      <a:endParaRPr lang="en-IN" sz="1200" b="1" i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Email:</a:t>
                      </a:r>
                      <a:endParaRPr lang="en-IN" sz="1200" b="1" i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45028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7924 Preston Rd, Suite 350,Plano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TX 75024 USA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Wing B, 9th Floor, Aurobindo Galaxy, Opposite IKEA, Raidurg, Hyderabad, Telangana 500019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Montserrat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info@techigai.io</a:t>
                      </a:r>
                      <a:endParaRPr lang="en-US" sz="1200" b="1" 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Montserrat"/>
                        <a:cs typeface="Calibri" panose="020F0502020204030204" pitchFamily="34" charset="0"/>
                        <a:sym typeface="Montserra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63463"/>
                  </a:ext>
                </a:extLst>
              </a:tr>
            </a:tbl>
          </a:graphicData>
        </a:graphic>
      </p:graphicFrame>
      <p:pic>
        <p:nvPicPr>
          <p:cNvPr id="8" name="Graphic 7">
            <a:extLst>
              <a:ext uri="{FF2B5EF4-FFF2-40B4-BE49-F238E27FC236}">
                <a16:creationId xmlns:a16="http://schemas.microsoft.com/office/drawing/2014/main" id="{B9C6DF9A-A036-4D58-BE4B-91A1C38176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8932" y="0"/>
            <a:ext cx="102000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372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458EC8A5-A78A-4EE8-BE11-9CE1019EE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115" y="345470"/>
            <a:ext cx="142875" cy="4762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00D45B3-B395-4704-99DF-5A84F8410F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8932" y="0"/>
            <a:ext cx="1020002" cy="720000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9E45352-C011-443A-A308-ADC5A7F2F9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066" y="864088"/>
            <a:ext cx="11525868" cy="402737"/>
          </a:xfrm>
        </p:spPr>
        <p:txBody>
          <a:bodyPr anchor="b"/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996C9691-EDBB-4DEF-87A7-5D41B423DC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10" name="Vertical Text Placeholder 2">
            <a:extLst>
              <a:ext uri="{FF2B5EF4-FFF2-40B4-BE49-F238E27FC236}">
                <a16:creationId xmlns:a16="http://schemas.microsoft.com/office/drawing/2014/main" id="{D6D323DF-6BA6-4D30-978B-C0A72D11F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4963" y="1341438"/>
            <a:ext cx="11522075" cy="5075237"/>
          </a:xfrm>
        </p:spPr>
        <p:txBody>
          <a:bodyPr vert="eaVert"/>
          <a:lstStyle>
            <a:lvl3pPr>
              <a:defRPr sz="1600"/>
            </a:lvl3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D0C3876-BE07-409E-8FA9-89E6E9A6C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accent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7603F0A9-CEDA-46F8-BF46-AC277C28774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F4AC70F-934E-4C12-832A-1FFE44D55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</p:spPr>
        <p:txBody>
          <a:bodyPr anchor="ctr"/>
          <a:lstStyle>
            <a:lvl1pPr>
              <a:defRPr sz="100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IN"/>
              <a:t>CONFIDENTIAL RESTRICTED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1B40D79-662F-4F51-853B-BE42EC152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www.techigai.io</a:t>
            </a:r>
            <a:endParaRPr lang="en-IN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BB55ED-3845-4BB2-BEE3-420D328CF332}"/>
              </a:ext>
            </a:extLst>
          </p:cNvPr>
          <p:cNvCxnSpPr>
            <a:cxnSpLocks/>
            <a:endCxn id="13" idx="1"/>
          </p:cNvCxnSpPr>
          <p:nvPr userDrawn="1"/>
        </p:nvCxnSpPr>
        <p:spPr>
          <a:xfrm>
            <a:off x="0" y="6705660"/>
            <a:ext cx="33496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387FD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3EACC2-BBCB-44A4-A6CA-70C99D22319D}"/>
              </a:ext>
            </a:extLst>
          </p:cNvPr>
          <p:cNvCxnSpPr>
            <a:cxnSpLocks/>
          </p:cNvCxnSpPr>
          <p:nvPr userDrawn="1"/>
        </p:nvCxnSpPr>
        <p:spPr>
          <a:xfrm>
            <a:off x="1987826" y="6705660"/>
            <a:ext cx="3847975" cy="0"/>
          </a:xfrm>
          <a:prstGeom prst="line">
            <a:avLst/>
          </a:prstGeom>
          <a:ln w="19050">
            <a:gradFill>
              <a:gsLst>
                <a:gs pos="100000">
                  <a:srgbClr val="00C2F7"/>
                </a:gs>
                <a:gs pos="0">
                  <a:srgbClr val="0400FF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5112847-B517-4F56-95D8-23D5E035EFB6}"/>
              </a:ext>
            </a:extLst>
          </p:cNvPr>
          <p:cNvCxnSpPr>
            <a:cxnSpLocks/>
          </p:cNvCxnSpPr>
          <p:nvPr userDrawn="1"/>
        </p:nvCxnSpPr>
        <p:spPr>
          <a:xfrm>
            <a:off x="6356199" y="6705660"/>
            <a:ext cx="4480834" cy="0"/>
          </a:xfrm>
          <a:prstGeom prst="line">
            <a:avLst/>
          </a:prstGeom>
          <a:ln w="19050">
            <a:gradFill>
              <a:gsLst>
                <a:gs pos="100000">
                  <a:srgbClr val="0400FF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1879640-F529-41F2-9A5F-361222A9E254}"/>
              </a:ext>
            </a:extLst>
          </p:cNvPr>
          <p:cNvCxnSpPr>
            <a:cxnSpLocks/>
          </p:cNvCxnSpPr>
          <p:nvPr userDrawn="1"/>
        </p:nvCxnSpPr>
        <p:spPr>
          <a:xfrm>
            <a:off x="11857036" y="6701128"/>
            <a:ext cx="334964" cy="4532"/>
          </a:xfrm>
          <a:prstGeom prst="line">
            <a:avLst/>
          </a:prstGeom>
          <a:ln w="19050">
            <a:gradFill>
              <a:gsLst>
                <a:gs pos="100000">
                  <a:srgbClr val="FA0951"/>
                </a:gs>
                <a:gs pos="0">
                  <a:srgbClr val="FE092A"/>
                </a:gs>
              </a:gsLst>
              <a:lin ang="7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4FDA0A6-69FB-4FB0-8614-A701F1D28A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0863" y="1633490"/>
            <a:ext cx="1366714" cy="612559"/>
          </a:xfrm>
          <a:custGeom>
            <a:avLst/>
            <a:gdLst>
              <a:gd name="connsiteX0" fmla="*/ 0 w 1366714"/>
              <a:gd name="connsiteY0" fmla="*/ 0 h 612559"/>
              <a:gd name="connsiteX1" fmla="*/ 1366714 w 1366714"/>
              <a:gd name="connsiteY1" fmla="*/ 0 h 612559"/>
              <a:gd name="connsiteX2" fmla="*/ 1366714 w 1366714"/>
              <a:gd name="connsiteY2" fmla="*/ 612559 h 612559"/>
              <a:gd name="connsiteX3" fmla="*/ 0 w 1366714"/>
              <a:gd name="connsiteY3" fmla="*/ 612559 h 61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714" h="612559">
                <a:moveTo>
                  <a:pt x="0" y="0"/>
                </a:moveTo>
                <a:lnTo>
                  <a:pt x="1366714" y="0"/>
                </a:lnTo>
                <a:lnTo>
                  <a:pt x="1366714" y="612559"/>
                </a:lnTo>
                <a:lnTo>
                  <a:pt x="0" y="6125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AAB0894-657B-4D1A-8D96-F6DCD51FDD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5473" y="1633490"/>
            <a:ext cx="1366714" cy="612559"/>
          </a:xfrm>
          <a:custGeom>
            <a:avLst/>
            <a:gdLst>
              <a:gd name="connsiteX0" fmla="*/ 0 w 1366714"/>
              <a:gd name="connsiteY0" fmla="*/ 0 h 612559"/>
              <a:gd name="connsiteX1" fmla="*/ 1366714 w 1366714"/>
              <a:gd name="connsiteY1" fmla="*/ 0 h 612559"/>
              <a:gd name="connsiteX2" fmla="*/ 1366714 w 1366714"/>
              <a:gd name="connsiteY2" fmla="*/ 612559 h 612559"/>
              <a:gd name="connsiteX3" fmla="*/ 0 w 1366714"/>
              <a:gd name="connsiteY3" fmla="*/ 612559 h 61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714" h="612559">
                <a:moveTo>
                  <a:pt x="0" y="0"/>
                </a:moveTo>
                <a:lnTo>
                  <a:pt x="1366714" y="0"/>
                </a:lnTo>
                <a:lnTo>
                  <a:pt x="1366714" y="612559"/>
                </a:lnTo>
                <a:lnTo>
                  <a:pt x="0" y="6125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F99DAC2-AE57-4C0B-8DF8-CB0E375089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20083" y="1633490"/>
            <a:ext cx="1366714" cy="612559"/>
          </a:xfrm>
          <a:custGeom>
            <a:avLst/>
            <a:gdLst>
              <a:gd name="connsiteX0" fmla="*/ 0 w 1366714"/>
              <a:gd name="connsiteY0" fmla="*/ 0 h 612559"/>
              <a:gd name="connsiteX1" fmla="*/ 1366714 w 1366714"/>
              <a:gd name="connsiteY1" fmla="*/ 0 h 612559"/>
              <a:gd name="connsiteX2" fmla="*/ 1366714 w 1366714"/>
              <a:gd name="connsiteY2" fmla="*/ 612559 h 612559"/>
              <a:gd name="connsiteX3" fmla="*/ 0 w 1366714"/>
              <a:gd name="connsiteY3" fmla="*/ 612559 h 61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714" h="612559">
                <a:moveTo>
                  <a:pt x="0" y="0"/>
                </a:moveTo>
                <a:lnTo>
                  <a:pt x="1366714" y="0"/>
                </a:lnTo>
                <a:lnTo>
                  <a:pt x="1366714" y="612559"/>
                </a:lnTo>
                <a:lnTo>
                  <a:pt x="0" y="6125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49E7D1D-3243-4052-AD37-DB54B0F267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04693" y="1633490"/>
            <a:ext cx="1366714" cy="612559"/>
          </a:xfrm>
          <a:custGeom>
            <a:avLst/>
            <a:gdLst>
              <a:gd name="connsiteX0" fmla="*/ 0 w 1366714"/>
              <a:gd name="connsiteY0" fmla="*/ 0 h 612559"/>
              <a:gd name="connsiteX1" fmla="*/ 1366714 w 1366714"/>
              <a:gd name="connsiteY1" fmla="*/ 0 h 612559"/>
              <a:gd name="connsiteX2" fmla="*/ 1366714 w 1366714"/>
              <a:gd name="connsiteY2" fmla="*/ 612559 h 612559"/>
              <a:gd name="connsiteX3" fmla="*/ 0 w 1366714"/>
              <a:gd name="connsiteY3" fmla="*/ 612559 h 61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714" h="612559">
                <a:moveTo>
                  <a:pt x="0" y="0"/>
                </a:moveTo>
                <a:lnTo>
                  <a:pt x="1366714" y="0"/>
                </a:lnTo>
                <a:lnTo>
                  <a:pt x="1366714" y="612559"/>
                </a:lnTo>
                <a:lnTo>
                  <a:pt x="0" y="6125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12EAFB4-BE13-4ACB-B715-640ECCDF82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89303" y="1633490"/>
            <a:ext cx="1366714" cy="612559"/>
          </a:xfrm>
          <a:custGeom>
            <a:avLst/>
            <a:gdLst>
              <a:gd name="connsiteX0" fmla="*/ 0 w 1366714"/>
              <a:gd name="connsiteY0" fmla="*/ 0 h 612559"/>
              <a:gd name="connsiteX1" fmla="*/ 1366714 w 1366714"/>
              <a:gd name="connsiteY1" fmla="*/ 0 h 612559"/>
              <a:gd name="connsiteX2" fmla="*/ 1366714 w 1366714"/>
              <a:gd name="connsiteY2" fmla="*/ 612559 h 612559"/>
              <a:gd name="connsiteX3" fmla="*/ 0 w 1366714"/>
              <a:gd name="connsiteY3" fmla="*/ 612559 h 61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714" h="612559">
                <a:moveTo>
                  <a:pt x="0" y="0"/>
                </a:moveTo>
                <a:lnTo>
                  <a:pt x="1366714" y="0"/>
                </a:lnTo>
                <a:lnTo>
                  <a:pt x="1366714" y="612559"/>
                </a:lnTo>
                <a:lnTo>
                  <a:pt x="0" y="6125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21B3094-0940-4B07-977D-93AF53DA4D6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73913" y="1633490"/>
            <a:ext cx="1366714" cy="612559"/>
          </a:xfrm>
          <a:custGeom>
            <a:avLst/>
            <a:gdLst>
              <a:gd name="connsiteX0" fmla="*/ 0 w 1366714"/>
              <a:gd name="connsiteY0" fmla="*/ 0 h 612559"/>
              <a:gd name="connsiteX1" fmla="*/ 1366714 w 1366714"/>
              <a:gd name="connsiteY1" fmla="*/ 0 h 612559"/>
              <a:gd name="connsiteX2" fmla="*/ 1366714 w 1366714"/>
              <a:gd name="connsiteY2" fmla="*/ 612559 h 612559"/>
              <a:gd name="connsiteX3" fmla="*/ 0 w 1366714"/>
              <a:gd name="connsiteY3" fmla="*/ 612559 h 61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714" h="612559">
                <a:moveTo>
                  <a:pt x="0" y="0"/>
                </a:moveTo>
                <a:lnTo>
                  <a:pt x="1366714" y="0"/>
                </a:lnTo>
                <a:lnTo>
                  <a:pt x="1366714" y="612559"/>
                </a:lnTo>
                <a:lnTo>
                  <a:pt x="0" y="6125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BBDE13CA-5C6E-492F-BFA4-6A94DBB213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058523" y="1633490"/>
            <a:ext cx="1366714" cy="612559"/>
          </a:xfrm>
          <a:custGeom>
            <a:avLst/>
            <a:gdLst>
              <a:gd name="connsiteX0" fmla="*/ 0 w 1366714"/>
              <a:gd name="connsiteY0" fmla="*/ 0 h 612559"/>
              <a:gd name="connsiteX1" fmla="*/ 1366714 w 1366714"/>
              <a:gd name="connsiteY1" fmla="*/ 0 h 612559"/>
              <a:gd name="connsiteX2" fmla="*/ 1366714 w 1366714"/>
              <a:gd name="connsiteY2" fmla="*/ 612559 h 612559"/>
              <a:gd name="connsiteX3" fmla="*/ 0 w 1366714"/>
              <a:gd name="connsiteY3" fmla="*/ 612559 h 61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714" h="612559">
                <a:moveTo>
                  <a:pt x="0" y="0"/>
                </a:moveTo>
                <a:lnTo>
                  <a:pt x="1366714" y="0"/>
                </a:lnTo>
                <a:lnTo>
                  <a:pt x="1366714" y="612559"/>
                </a:lnTo>
                <a:lnTo>
                  <a:pt x="0" y="6125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73971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BFBFBF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334963" y="333375"/>
            <a:ext cx="11522075" cy="9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334963" y="1341438"/>
            <a:ext cx="11522075" cy="511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-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-"/>
              <a:defRPr sz="1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sldNum" idx="12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dt" idx="10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704" r:id="rId4"/>
    <p:sldLayoutId id="2147483713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4110">
          <p15:clr>
            <a:srgbClr val="F26B43"/>
          </p15:clr>
        </p15:guide>
        <p15:guide id="3" pos="7469">
          <p15:clr>
            <a:srgbClr val="F26B43"/>
          </p15:clr>
        </p15:guide>
        <p15:guide id="4" pos="211">
          <p15:clr>
            <a:srgbClr val="F26B43"/>
          </p15:clr>
        </p15:guide>
        <p15:guide id="5" pos="3727">
          <p15:clr>
            <a:srgbClr val="F26B43"/>
          </p15:clr>
        </p15:guide>
        <p15:guide id="6" orient="horz" pos="210">
          <p15:clr>
            <a:srgbClr val="F26B43"/>
          </p15:clr>
        </p15:guide>
        <p15:guide id="7" orient="horz" pos="4065">
          <p15:clr>
            <a:srgbClr val="F26B43"/>
          </p15:clr>
        </p15:guide>
        <p15:guide id="8" orient="horz" pos="845">
          <p15:clr>
            <a:srgbClr val="F26B43"/>
          </p15:clr>
        </p15:guide>
        <p15:guide id="9" orient="horz" pos="799">
          <p15:clr>
            <a:srgbClr val="F26B43"/>
          </p15:clr>
        </p15:guide>
        <p15:guide id="10" pos="395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rgbClr val="BFBFBF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F07BE3-9F3F-405D-B89B-E89670494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9350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DE606-B3F0-4B83-8971-BE6369F68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341438"/>
            <a:ext cx="11522075" cy="5111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E720557-86C2-4214-8468-0BBA21AA1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accent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7603F0A9-CEDA-46F8-BF46-AC277C28774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8E693F0-AC3C-4F66-B308-E941D10C7B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</p:spPr>
        <p:txBody>
          <a:bodyPr anchor="ctr"/>
          <a:lstStyle>
            <a:lvl1pPr>
              <a:defRPr sz="100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IN"/>
              <a:t>CONFIDENTIAL RESTRICTED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AA0BFC90-0DF4-4D01-8533-D5736BA34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www.techigai.io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4463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8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accent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-"/>
        <a:defRPr sz="1800" kern="1200">
          <a:solidFill>
            <a:schemeClr val="accent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541338" indent="-180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720000" indent="-180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-"/>
        <a:defRPr sz="1600" kern="1200">
          <a:solidFill>
            <a:schemeClr val="accent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72000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None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4110">
          <p15:clr>
            <a:srgbClr val="F26B43"/>
          </p15:clr>
        </p15:guide>
        <p15:guide id="3" pos="7469">
          <p15:clr>
            <a:srgbClr val="F26B43"/>
          </p15:clr>
        </p15:guide>
        <p15:guide id="4" pos="211">
          <p15:clr>
            <a:srgbClr val="F26B43"/>
          </p15:clr>
        </p15:guide>
        <p15:guide id="5" pos="3727">
          <p15:clr>
            <a:srgbClr val="F26B43"/>
          </p15:clr>
        </p15:guide>
        <p15:guide id="6" orient="horz" pos="210">
          <p15:clr>
            <a:srgbClr val="F26B43"/>
          </p15:clr>
        </p15:guide>
        <p15:guide id="7" orient="horz" pos="4065">
          <p15:clr>
            <a:srgbClr val="F26B43"/>
          </p15:clr>
        </p15:guide>
        <p15:guide id="8" orient="horz" pos="845">
          <p15:clr>
            <a:srgbClr val="F26B43"/>
          </p15:clr>
        </p15:guide>
        <p15:guide id="9" orient="horz" pos="799">
          <p15:clr>
            <a:srgbClr val="F26B43"/>
          </p15:clr>
        </p15:guide>
        <p15:guide id="10" pos="395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"/>
          <p:cNvSpPr txBox="1">
            <a:spLocks noGrp="1"/>
          </p:cNvSpPr>
          <p:nvPr>
            <p:ph type="subTitle" idx="1"/>
          </p:nvPr>
        </p:nvSpPr>
        <p:spPr>
          <a:xfrm>
            <a:off x="280535" y="2649271"/>
            <a:ext cx="4853527" cy="156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sz="3200" b="1" dirty="0">
                <a:solidFill>
                  <a:srgbClr val="7F7F7F"/>
                </a:solidFill>
              </a:rPr>
              <a:t>Streamlining  Certiﬁcation  Management: </a:t>
            </a:r>
            <a:r>
              <a:rPr lang="en-US" sz="3200" b="1" dirty="0" err="1">
                <a:solidFill>
                  <a:srgbClr val="7F7F7F"/>
                </a:solidFill>
              </a:rPr>
              <a:t>CertiTrack</a:t>
            </a:r>
            <a:endParaRPr lang="en-US" sz="3200" b="1" dirty="0">
              <a:solidFill>
                <a:srgbClr val="7F7F7F"/>
              </a:solidFill>
            </a:endParaRPr>
          </a:p>
          <a:p>
            <a:pPr marL="0" indent="0"/>
            <a:endParaRPr lang="en-US" sz="3200" dirty="0">
              <a:solidFill>
                <a:srgbClr val="7F7F7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endParaRPr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EC75C6C-2D24-4DBA-8F87-A9D2C59FF3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9545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2122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F0520-AF8F-4DD9-82A0-B54A19EA4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Email Notifications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7AEBC4-D2D4-2D33-57AF-886EE8AEAB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A8FE2-B454-677F-BA10-EC9CD48F90E9}"/>
              </a:ext>
            </a:extLst>
          </p:cNvPr>
          <p:cNvSpPr txBox="1"/>
          <p:nvPr/>
        </p:nvSpPr>
        <p:spPr>
          <a:xfrm>
            <a:off x="530678" y="1265464"/>
            <a:ext cx="75655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Email notifications for Revoke, Approval, and completion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Email notifications for Expiry and due date</a:t>
            </a:r>
            <a:endParaRPr lang="en-US">
              <a:cs typeface="Arial"/>
            </a:endParaRPr>
          </a:p>
        </p:txBody>
      </p:sp>
      <p:pic>
        <p:nvPicPr>
          <p:cNvPr id="9" name="Picture 8" descr="A screenshot of a certificate&#10;&#10;Description automatically generated">
            <a:extLst>
              <a:ext uri="{FF2B5EF4-FFF2-40B4-BE49-F238E27FC236}">
                <a16:creationId xmlns:a16="http://schemas.microsoft.com/office/drawing/2014/main" id="{0295ACD0-7636-8EE1-88EB-B11950E8D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42" y="2174486"/>
            <a:ext cx="3984170" cy="4272513"/>
          </a:xfrm>
          <a:prstGeom prst="rect">
            <a:avLst/>
          </a:prstGeom>
        </p:spPr>
      </p:pic>
      <p:pic>
        <p:nvPicPr>
          <p:cNvPr id="10" name="Picture 9" descr="A screenshot of a certificate&#10;&#10;Description automatically generated">
            <a:extLst>
              <a:ext uri="{FF2B5EF4-FFF2-40B4-BE49-F238E27FC236}">
                <a16:creationId xmlns:a16="http://schemas.microsoft.com/office/drawing/2014/main" id="{D7B63A90-9245-A011-1EEA-38AF93441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73009"/>
            <a:ext cx="4060371" cy="427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92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AA8F-3669-220B-43CF-CB733EB1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Remaining Tasks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2C1A94-8ADA-7D31-4AA1-35F588DFE9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4F0DE-CA1A-7A7C-063D-FD7237B88811}"/>
              </a:ext>
            </a:extLst>
          </p:cNvPr>
          <p:cNvSpPr txBox="1"/>
          <p:nvPr/>
        </p:nvSpPr>
        <p:spPr>
          <a:xfrm>
            <a:off x="476250" y="3420835"/>
            <a:ext cx="9342663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Arial"/>
              </a:rPr>
              <a:t>SQL Agent jobs for  automating Email notifications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Arial"/>
              </a:rPr>
              <a:t>Power BI licence for reporting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Arial"/>
              </a:rPr>
              <a:t>Database Mail access to send mails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Arial"/>
              </a:rPr>
              <a:t>Resources for front end application</a:t>
            </a: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050768-12ED-CE21-E9B9-E0D73D8882A5}"/>
              </a:ext>
            </a:extLst>
          </p:cNvPr>
          <p:cNvSpPr txBox="1">
            <a:spLocks/>
          </p:cNvSpPr>
          <p:nvPr/>
        </p:nvSpPr>
        <p:spPr>
          <a:xfrm>
            <a:off x="389392" y="2945946"/>
            <a:ext cx="11522075" cy="4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kern="0" dirty="0"/>
              <a:t>Blockers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25C5E-9E47-FF74-3E57-AB8DDC06AB6C}"/>
              </a:ext>
            </a:extLst>
          </p:cNvPr>
          <p:cNvSpPr txBox="1"/>
          <p:nvPr/>
        </p:nvSpPr>
        <p:spPr>
          <a:xfrm>
            <a:off x="476250" y="1123949"/>
            <a:ext cx="934266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Arial"/>
              </a:rPr>
              <a:t>Develop Front End Application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Arial"/>
              </a:rPr>
              <a:t>Create views to provide data for reporting( Optional )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Arial"/>
              </a:rPr>
              <a:t>Partial testing done (26-09-2023)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Arial"/>
              </a:rPr>
              <a:t>Working on creating APIs for the react application(25-09-2023)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Arial"/>
              </a:rPr>
              <a:t>Authentication</a:t>
            </a: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3429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A7C2-1B70-8364-D3D9-18FFFB45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082137-733B-36CB-715A-433A94BB1B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D296D-DA32-8A4D-1CC7-18AECB4CF38A}"/>
              </a:ext>
            </a:extLst>
          </p:cNvPr>
          <p:cNvSpPr txBox="1"/>
          <p:nvPr/>
        </p:nvSpPr>
        <p:spPr>
          <a:xfrm>
            <a:off x="527957" y="1181100"/>
            <a:ext cx="94678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ea typeface="+mn-lt"/>
                <a:cs typeface="+mn-lt"/>
              </a:rPr>
              <a:t> Created stored procedures in SQL Server to implement core features</a:t>
            </a:r>
            <a:endParaRPr lang="en-US" dirty="0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ea typeface="+mn-lt"/>
                <a:cs typeface="+mn-lt"/>
              </a:rPr>
              <a:t> Designed dynamic emails to notify employees about various actions</a:t>
            </a:r>
            <a:endParaRPr lang="en-US" dirty="0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ea typeface="+mn-lt"/>
                <a:cs typeface="+mn-lt"/>
              </a:rPr>
              <a:t> Explored different approaches to develop front end application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ea typeface="+mn-lt"/>
                <a:cs typeface="+mn-lt"/>
              </a:rPr>
              <a:t> Communicated frequently to assign tasks and ensure completion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ea typeface="+mn-lt"/>
                <a:cs typeface="+mn-lt"/>
              </a:rPr>
              <a:t> Used Azure data studio to manage git actions for collaboration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8217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AAB76-C287-4BED-B703-311391F97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810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"/>
          <p:cNvSpPr txBox="1">
            <a:spLocks noGrp="1"/>
          </p:cNvSpPr>
          <p:nvPr>
            <p:ph type="title"/>
          </p:nvPr>
        </p:nvSpPr>
        <p:spPr>
          <a:xfrm>
            <a:off x="334963" y="333375"/>
            <a:ext cx="11522075" cy="4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477" name="Google Shape;477;p2"/>
          <p:cNvSpPr txBox="1">
            <a:spLocks noGrp="1"/>
          </p:cNvSpPr>
          <p:nvPr>
            <p:ph type="dt" idx="10"/>
          </p:nvPr>
        </p:nvSpPr>
        <p:spPr>
          <a:xfrm>
            <a:off x="10837033" y="6565605"/>
            <a:ext cx="1020003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www.techigai.io</a:t>
            </a:r>
            <a:endParaRPr/>
          </a:p>
        </p:txBody>
      </p:sp>
      <p:sp>
        <p:nvSpPr>
          <p:cNvPr id="478" name="Google Shape;478;p2"/>
          <p:cNvSpPr txBox="1">
            <a:spLocks noGrp="1"/>
          </p:cNvSpPr>
          <p:nvPr>
            <p:ph type="ftr" idx="11"/>
          </p:nvPr>
        </p:nvSpPr>
        <p:spPr>
          <a:xfrm>
            <a:off x="334965" y="6565605"/>
            <a:ext cx="1652861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RESTRICTED</a:t>
            </a:r>
            <a:endParaRPr/>
          </a:p>
        </p:txBody>
      </p:sp>
      <p:sp>
        <p:nvSpPr>
          <p:cNvPr id="479" name="Google Shape;479;p2"/>
          <p:cNvSpPr txBox="1">
            <a:spLocks noGrp="1"/>
          </p:cNvSpPr>
          <p:nvPr>
            <p:ph type="sldNum" idx="12"/>
          </p:nvPr>
        </p:nvSpPr>
        <p:spPr>
          <a:xfrm>
            <a:off x="5835801" y="6565605"/>
            <a:ext cx="520398" cy="28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C941E5-6F77-4427-5625-FE2D39DD3A5A}"/>
              </a:ext>
            </a:extLst>
          </p:cNvPr>
          <p:cNvSpPr txBox="1"/>
          <p:nvPr/>
        </p:nvSpPr>
        <p:spPr>
          <a:xfrm>
            <a:off x="489857" y="1292678"/>
            <a:ext cx="1050471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 being Addressed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Proposed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 Stack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Consumers and Competitors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 Scope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Contributions and Learnings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 Demo &amp; Conclusion</a:t>
            </a:r>
            <a:endParaRPr lang="en-GB" dirty="0">
              <a:solidFill>
                <a:srgbClr val="242424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3960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21AFF-2437-3A8F-D700-E58EBBB42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60" y="333375"/>
            <a:ext cx="11521478" cy="488345"/>
          </a:xfrm>
        </p:spPr>
        <p:txBody>
          <a:bodyPr/>
          <a:lstStyle/>
          <a:p>
            <a:r>
              <a:rPr lang="en-US" dirty="0"/>
              <a:t>Problem being Addressed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DFD078-ED2E-A082-7771-B73F15D68D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3ABF20-F22B-3A09-7A58-CE9A8D1B101C}"/>
              </a:ext>
            </a:extLst>
          </p:cNvPr>
          <p:cNvSpPr txBox="1"/>
          <p:nvPr/>
        </p:nvSpPr>
        <p:spPr>
          <a:xfrm>
            <a:off x="274864" y="1319893"/>
            <a:ext cx="1169397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Within our organization, employees who aspire to obtain certifications often face challenges in identifying suitable mentors or accessing the necessary resources to assist them on their certification path. </a:t>
            </a:r>
          </a:p>
          <a:p>
            <a:r>
              <a:rPr lang="en-US" dirty="0"/>
              <a:t>This lack of guidance and resources delays their professional development and may result in missed opportunities for both the individuals and the company. </a:t>
            </a:r>
          </a:p>
          <a:p>
            <a:endParaRPr lang="en-US" dirty="0"/>
          </a:p>
          <a:p>
            <a:r>
              <a:rPr lang="en-US" dirty="0"/>
              <a:t>How can we facilitate a more seamless and efficient process for employees seeking certification support within the organization?</a:t>
            </a:r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130946-DFFB-0243-51FF-C4AA41D9D903}"/>
              </a:ext>
            </a:extLst>
          </p:cNvPr>
          <p:cNvSpPr txBox="1">
            <a:spLocks/>
          </p:cNvSpPr>
          <p:nvPr/>
        </p:nvSpPr>
        <p:spPr>
          <a:xfrm>
            <a:off x="6583363" y="3239860"/>
            <a:ext cx="5524047" cy="123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44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2A7C0-27BC-4C43-815E-E69F93E12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  <a:br>
              <a:rPr lang="en-US" dirty="0"/>
            </a:b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B0FAF8-2AE3-432A-941A-2AF865B21C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DE51C-E680-4750-ADC4-1002F4A287D7}"/>
              </a:ext>
            </a:extLst>
          </p:cNvPr>
          <p:cNvSpPr txBox="1"/>
          <p:nvPr/>
        </p:nvSpPr>
        <p:spPr>
          <a:xfrm>
            <a:off x="948584" y="1148586"/>
            <a:ext cx="925243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</a:t>
            </a:r>
            <a:r>
              <a:rPr lang="en-US" sz="1400" dirty="0" err="1"/>
              <a:t>CertiTrack</a:t>
            </a:r>
            <a:r>
              <a:rPr lang="en-US" sz="1400" dirty="0"/>
              <a:t> project aims to simplify the certification process for employees while encouraging a culture of mutual support and learning. This will be achieved through a user-friendly web application designed to serve several key functions: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b="1" dirty="0"/>
              <a:t>1. Certification Tracking: </a:t>
            </a:r>
            <a:endParaRPr lang="en-IN" sz="1400" dirty="0"/>
          </a:p>
          <a:p>
            <a:r>
              <a:rPr lang="en-US" sz="1400" dirty="0"/>
              <a:t>The application will enable employees to easily keep tabs on their certifications. They can see which certifications they've completed and which ones they're working towards.</a:t>
            </a:r>
            <a:endParaRPr lang="en-IN" sz="1400" dirty="0"/>
          </a:p>
          <a:p>
            <a:r>
              <a:rPr lang="en-US" sz="1400" b="1" dirty="0"/>
              <a:t>2. Peer Guidance &amp; Mentor Matching: </a:t>
            </a:r>
            <a:endParaRPr lang="en-IN" sz="1400" dirty="0"/>
          </a:p>
          <a:p>
            <a:r>
              <a:rPr lang="en-US" sz="1400" dirty="0"/>
              <a:t>Employees will be able to connect with their colleagues who have already completed specific certifications. This feature encourages knowledge sharing and mentorship within the organization.</a:t>
            </a:r>
            <a:endParaRPr lang="en-IN" sz="1400" dirty="0"/>
          </a:p>
          <a:p>
            <a:r>
              <a:rPr lang="en-US" sz="1400" dirty="0"/>
              <a:t>To facilitate guidance, the application will help employees find suitable mentors within the company who can assist them on their certification journey.</a:t>
            </a:r>
            <a:endParaRPr lang="en-IN" sz="1400" dirty="0"/>
          </a:p>
          <a:p>
            <a:r>
              <a:rPr lang="en-US" sz="1400" b="1" dirty="0"/>
              <a:t>3. Q&amp;A Forum: </a:t>
            </a:r>
            <a:endParaRPr lang="en-IN" sz="1400" dirty="0"/>
          </a:p>
          <a:p>
            <a:r>
              <a:rPr lang="en-US" sz="1400" dirty="0"/>
              <a:t>An interactive Q&amp;A forum will be available for employees to ask questions and seek answers related to certifications. This creates a collaborative environment for problem-solving.</a:t>
            </a:r>
            <a:endParaRPr lang="en-IN" sz="1400" dirty="0"/>
          </a:p>
          <a:p>
            <a:r>
              <a:rPr lang="en-US" sz="1400" b="1" dirty="0"/>
              <a:t>4. Learning Resources:</a:t>
            </a:r>
            <a:r>
              <a:rPr lang="en-US" sz="1400" dirty="0"/>
              <a:t> </a:t>
            </a:r>
            <a:endParaRPr lang="en-IN" sz="1400" dirty="0"/>
          </a:p>
          <a:p>
            <a:r>
              <a:rPr lang="en-US" sz="1400" dirty="0"/>
              <a:t>The application will house a repository of valuable materials and learning paths that employees can access to enhance their certification preparation.</a:t>
            </a:r>
            <a:endParaRPr lang="en-IN" sz="1400" dirty="0"/>
          </a:p>
          <a:p>
            <a:r>
              <a:rPr lang="en-US" sz="1400" b="1" dirty="0"/>
              <a:t>5. Managerial Oversight: </a:t>
            </a:r>
            <a:endParaRPr lang="en-IN" sz="1400" dirty="0"/>
          </a:p>
          <a:p>
            <a:r>
              <a:rPr lang="en-US" sz="1400" dirty="0"/>
              <a:t>Managers and team leads will have the capability to assign and track the certification progress of their team members, streamlining the certification management process.</a:t>
            </a:r>
            <a:endParaRPr lang="en-IN" sz="1400" dirty="0"/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20195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CED6-3999-4F1D-AFCB-0FC2F274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8CAC82-3EC7-469F-92D0-AC02AC63A2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E26A1399-8956-478A-9CE2-9D50C1723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6373" y="1264771"/>
            <a:ext cx="1301750" cy="3460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SQL Agent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​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Picture 7" descr="Python Pandas: Simplifying Data Analysis | by Rany ElHousieny | Sep, 2023 |  Level Up Coding">
            <a:extLst>
              <a:ext uri="{FF2B5EF4-FFF2-40B4-BE49-F238E27FC236}">
                <a16:creationId xmlns:a16="http://schemas.microsoft.com/office/drawing/2014/main" id="{8F124475-04D6-43EE-93C5-7B149B5E0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810" y="3433296"/>
            <a:ext cx="3467100" cy="197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11" descr="Azure Data Studio là gì ? Hướng dẫn cài đặt Azure Data Studio trên Windows  - Học SQL Online | Cơ sở dữ liệu | Phần mềm máy tính">
            <a:extLst>
              <a:ext uri="{FF2B5EF4-FFF2-40B4-BE49-F238E27FC236}">
                <a16:creationId xmlns:a16="http://schemas.microsoft.com/office/drawing/2014/main" id="{E2EA9D4B-1CF5-4A0C-B834-C60B72CEB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829" y="1185797"/>
            <a:ext cx="33528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0" descr="React Logo PNG Images Transparent Free Download | PNGMart">
            <a:extLst>
              <a:ext uri="{FF2B5EF4-FFF2-40B4-BE49-F238E27FC236}">
                <a16:creationId xmlns:a16="http://schemas.microsoft.com/office/drawing/2014/main" id="{10F276A2-5FE1-4621-B5DD-F0B906FB8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31" y="3585626"/>
            <a:ext cx="1552575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DE5060E">
            <a:extLst>
              <a:ext uri="{FF2B5EF4-FFF2-40B4-BE49-F238E27FC236}">
                <a16:creationId xmlns:a16="http://schemas.microsoft.com/office/drawing/2014/main" id="{D3056EC6-66A8-4FAA-A0E9-DD7EB9E47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960" y="1679108"/>
            <a:ext cx="1177925" cy="117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8" descr="Why FastAPI is a Future of Python Web Development | by Denis Kh | Level Up  Coding">
            <a:extLst>
              <a:ext uri="{FF2B5EF4-FFF2-40B4-BE49-F238E27FC236}">
                <a16:creationId xmlns:a16="http://schemas.microsoft.com/office/drawing/2014/main" id="{1D437A57-8286-4702-BFE1-305321E6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810" y="3577513"/>
            <a:ext cx="2017713" cy="72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64058C78-E73E-48F8-A45F-2CFB64923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031" y="9647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4B516617-6924-468D-AD23-0D49B4705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031" y="142193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0DD292-D96B-46FA-81F2-D88CD6079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031" y="2877740"/>
            <a:ext cx="12192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2AA3D237-907F-44F5-86BC-17FA3C92F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031" y="32316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9276DCD4-216E-403E-9E76-5CDBDCA74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031" y="32316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26107514-5D83-4DF2-A56B-FBFEFE13B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031" y="478425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9598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70FAD-A554-4E7F-817B-B9F939AB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Consumers and Competitors </a:t>
            </a:r>
            <a:br>
              <a:rPr lang="en-US" dirty="0"/>
            </a:b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621258-F54C-476F-A4CC-66065BEF8D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1BFB9-8FD2-46EE-9BD8-9EAD4390E560}"/>
              </a:ext>
            </a:extLst>
          </p:cNvPr>
          <p:cNvSpPr txBox="1"/>
          <p:nvPr/>
        </p:nvSpPr>
        <p:spPr>
          <a:xfrm>
            <a:off x="847288" y="1417739"/>
            <a:ext cx="982350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/>
              <a:t>Consumers:</a:t>
            </a:r>
          </a:p>
          <a:p>
            <a:pPr lvl="0"/>
            <a:endParaRPr lang="en-IN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b="1" dirty="0"/>
              <a:t>Internal Employees:</a:t>
            </a:r>
            <a:r>
              <a:rPr lang="en-US" sz="1600" dirty="0"/>
              <a:t> Employees seeking certifications and professional development.</a:t>
            </a:r>
            <a:endParaRPr lang="en-IN" sz="16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b="1" dirty="0"/>
              <a:t>Managers and Team Leads:</a:t>
            </a:r>
            <a:r>
              <a:rPr lang="en-US" sz="1600" dirty="0"/>
              <a:t> Those managing teams and tracking certification progress.</a:t>
            </a:r>
            <a:endParaRPr lang="en-IN" sz="16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b="1" dirty="0"/>
              <a:t>Organizations:</a:t>
            </a:r>
            <a:r>
              <a:rPr lang="en-US" sz="1600" dirty="0"/>
              <a:t> The company itself, benefiting from a more skilled and certified workforce.</a:t>
            </a:r>
            <a:endParaRPr lang="en-IN" sz="1600" dirty="0"/>
          </a:p>
          <a:p>
            <a:pPr lvl="0"/>
            <a:endParaRPr lang="en-US" sz="1600" b="1" dirty="0"/>
          </a:p>
          <a:p>
            <a:pPr lvl="0"/>
            <a:endParaRPr lang="en-US" b="1" dirty="0"/>
          </a:p>
          <a:p>
            <a:pPr lvl="0"/>
            <a:r>
              <a:rPr lang="en-US" b="1" dirty="0"/>
              <a:t>Current Competitors:</a:t>
            </a:r>
          </a:p>
          <a:p>
            <a:pPr lvl="0"/>
            <a:endParaRPr lang="en-I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LinkedIn</a:t>
            </a:r>
            <a:endParaRPr lang="en-I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Stack Overflow</a:t>
            </a:r>
            <a:endParaRPr lang="en-I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Quora 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7662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B362B-82B5-6ED6-C49F-0D50CB05B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1F5B8C-7F93-5979-35DA-E56CCC8912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FD3CE-39DC-3C80-3597-190ABB9AE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828" y="943645"/>
            <a:ext cx="8817427" cy="536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37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F639D-ABDF-8997-629D-B5A6DC51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</a:t>
            </a:r>
            <a:br>
              <a:rPr lang="en-GB" dirty="0"/>
            </a:b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E701E-CC4A-9B6C-E451-EDECCBE225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  <p:pic>
        <p:nvPicPr>
          <p:cNvPr id="4" name="Picture 3" descr="A diagram of a data flow&#10;&#10;Description automatically generated">
            <a:extLst>
              <a:ext uri="{FF2B5EF4-FFF2-40B4-BE49-F238E27FC236}">
                <a16:creationId xmlns:a16="http://schemas.microsoft.com/office/drawing/2014/main" id="{B140F2AB-553E-38E7-B10A-E18352213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28" y="860370"/>
            <a:ext cx="4604657" cy="526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54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8D8D1-753F-50BA-D43A-1D654521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Implemented Procedures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6A4B2B-3E82-DC22-AA93-4C3C7CCC7B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BAA0923-3E75-3DC6-245A-8958D429C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27779"/>
              </p:ext>
            </p:extLst>
          </p:nvPr>
        </p:nvGraphicFramePr>
        <p:xfrm>
          <a:off x="336096" y="1032101"/>
          <a:ext cx="4533891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3891">
                  <a:extLst>
                    <a:ext uri="{9D8B030D-6E8A-4147-A177-3AD203B41FA5}">
                      <a16:colId xmlns:a16="http://schemas.microsoft.com/office/drawing/2014/main" val="4129821695"/>
                    </a:ext>
                  </a:extLst>
                </a:gridCol>
              </a:tblGrid>
              <a:tr h="24936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BAC32"/>
                          </a:solidFill>
                          <a:effectLst/>
                        </a:rPr>
                        <a:t>GET Procedures </a:t>
                      </a:r>
                      <a:endParaRPr lang="en-US"/>
                    </a:p>
                  </a:txBody>
                  <a:tcPr anchor="ctr">
                    <a:lnL w="9525" cap="flat" cmpd="sng" algn="ctr">
                      <a:solidFill>
                        <a:srgbClr val="111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11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11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997997"/>
                  </a:ext>
                </a:extLst>
              </a:tr>
              <a:tr h="2851404">
                <a:tc>
                  <a:txBody>
                    <a:bodyPr/>
                    <a:lstStyle/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GB" sz="1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GetCompletedCertificationsList</a:t>
                      </a:r>
                      <a:endParaRPr lang="en-GB" sz="1800" b="0" i="0" u="none" strike="noStrike" noProof="0" dirty="0" err="1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GB" sz="18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GetCertifiedPeople</a:t>
                      </a:r>
                      <a:r>
                        <a:rPr lang="en-GB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(@CertificateID)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GB" sz="18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GetQuestions</a:t>
                      </a:r>
                      <a:r>
                        <a:rPr lang="en-GB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(@CertificateID)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GB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GetAnswers(@QuestionID)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GB" sz="18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GetMyCertifications</a:t>
                      </a:r>
                      <a:r>
                        <a:rPr lang="en-GB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(@EmpID)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GB" sz="18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GetReportersCertifications</a:t>
                      </a:r>
                      <a:r>
                        <a:rPr lang="en-GB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(@EmpID)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GB" sz="1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GetCertificationHistory</a:t>
                      </a:r>
                      <a:r>
                        <a:rPr lang="en-GB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(@CertificateID,@EmpID)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GB" sz="18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GetReportees</a:t>
                      </a:r>
                      <a:r>
                        <a:rPr lang="en-GB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(@EmpID)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GB" sz="18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GetCertificateDetails</a:t>
                      </a:r>
                      <a:r>
                        <a:rPr lang="en-GB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(@CertificateID)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  <a:p>
                      <a:pPr lvl="0">
                        <a:buNone/>
                      </a:pPr>
                      <a:endParaRPr lang="en-US" sz="1400" dirty="0">
                        <a:solidFill>
                          <a:srgbClr val="11113B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11113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3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11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3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62767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25B3ED6-1102-E305-91F3-681C94CA7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676"/>
              </p:ext>
            </p:extLst>
          </p:nvPr>
        </p:nvGraphicFramePr>
        <p:xfrm>
          <a:off x="5626553" y="1032101"/>
          <a:ext cx="6262057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2057">
                  <a:extLst>
                    <a:ext uri="{9D8B030D-6E8A-4147-A177-3AD203B41FA5}">
                      <a16:colId xmlns:a16="http://schemas.microsoft.com/office/drawing/2014/main" val="4129821695"/>
                    </a:ext>
                  </a:extLst>
                </a:gridCol>
              </a:tblGrid>
              <a:tr h="29050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BAC32"/>
                          </a:solidFill>
                          <a:effectLst/>
                        </a:rPr>
                        <a:t>Insert Procedures </a:t>
                      </a:r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111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11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11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997997"/>
                  </a:ext>
                </a:extLst>
              </a:tr>
              <a:tr h="1300947"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GB" sz="1800" b="0" i="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AddCertificate</a:t>
                      </a:r>
                      <a:r>
                        <a:rPr lang="en-GB" sz="1800" b="0" i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(@all Parameters from frontend)</a:t>
                      </a:r>
                      <a:endParaRPr lang="en-US" sz="1800" dirty="0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GB" sz="1800" b="0" i="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AddQuestion</a:t>
                      </a:r>
                      <a:r>
                        <a:rPr lang="en-GB" sz="1800" b="0" i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(@CID,@Question,@EmpID)</a:t>
                      </a:r>
                      <a:endParaRPr lang="en-GB" sz="1800"/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GB" sz="1800" b="0" i="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AddAnswer</a:t>
                      </a:r>
                      <a:r>
                        <a:rPr lang="en-GB" sz="1800" b="0" i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(@QuestionID,@Answer,@EmpID)</a:t>
                      </a:r>
                      <a:endParaRPr lang="en-GB" dirty="0"/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  <a:p>
                      <a:pPr lvl="0">
                        <a:buNone/>
                      </a:pPr>
                      <a:endParaRPr lang="en-US" sz="1400" dirty="0">
                        <a:solidFill>
                          <a:srgbClr val="11113B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11113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3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11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3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62767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EE0DD49-2FAC-3EF5-512E-3E649D52A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95260"/>
              </p:ext>
            </p:extLst>
          </p:nvPr>
        </p:nvGraphicFramePr>
        <p:xfrm>
          <a:off x="5626553" y="2969758"/>
          <a:ext cx="6289270" cy="1921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9270">
                  <a:extLst>
                    <a:ext uri="{9D8B030D-6E8A-4147-A177-3AD203B41FA5}">
                      <a16:colId xmlns:a16="http://schemas.microsoft.com/office/drawing/2014/main" val="4129821695"/>
                    </a:ext>
                  </a:extLst>
                </a:gridCol>
              </a:tblGrid>
              <a:tr h="25998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BAC32"/>
                          </a:solidFill>
                          <a:latin typeface="Arial"/>
                        </a:rPr>
                        <a:t>Update Procedures </a:t>
                      </a:r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111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11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11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997997"/>
                  </a:ext>
                </a:extLst>
              </a:tr>
              <a:tr h="161641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UpdateCertificate</a:t>
                      </a:r>
                      <a:r>
                        <a:rPr lang="en-GB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(@CID ,@Type, and other fields)</a:t>
                      </a:r>
                      <a:endParaRPr lang="en-US" sz="1800" dirty="0">
                        <a:latin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UpdateQuestion</a:t>
                      </a:r>
                      <a:r>
                        <a:rPr lang="en-GB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(@QuestionID ,@Question, @EmpID)</a:t>
                      </a:r>
                      <a:endParaRPr lang="en-GB" sz="1800">
                        <a:latin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UpdateAnswer</a:t>
                      </a:r>
                      <a:r>
                        <a:rPr lang="en-GB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(@AnswerID,@Type ,@Answer, @EmpID)</a:t>
                      </a:r>
                      <a:endParaRPr lang="en-GB"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  <a:p>
                      <a:pPr lvl="0">
                        <a:buNone/>
                      </a:pPr>
                      <a:endParaRPr lang="en-US" sz="1400" dirty="0">
                        <a:solidFill>
                          <a:srgbClr val="11113B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11113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3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11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3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627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1424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Techigai Color Palette">
      <a:dk1>
        <a:srgbClr val="000000"/>
      </a:dk1>
      <a:lt1>
        <a:srgbClr val="FFFFFF"/>
      </a:lt1>
      <a:dk2>
        <a:srgbClr val="0B1527"/>
      </a:dk2>
      <a:lt2>
        <a:srgbClr val="FBAC32"/>
      </a:lt2>
      <a:accent1>
        <a:srgbClr val="11113B"/>
      </a:accent1>
      <a:accent2>
        <a:srgbClr val="EE3267"/>
      </a:accent2>
      <a:accent3>
        <a:srgbClr val="FDC20F"/>
      </a:accent3>
      <a:accent4>
        <a:srgbClr val="7E77B8"/>
      </a:accent4>
      <a:accent5>
        <a:srgbClr val="309C47"/>
      </a:accent5>
      <a:accent6>
        <a:srgbClr val="FFFFFF"/>
      </a:accent6>
      <a:hlink>
        <a:srgbClr val="5B9BD5"/>
      </a:hlink>
      <a:folHlink>
        <a:srgbClr val="7030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Techigai Color Palette">
      <a:dk1>
        <a:sysClr val="windowText" lastClr="000000"/>
      </a:dk1>
      <a:lt1>
        <a:sysClr val="window" lastClr="FFFFFF"/>
      </a:lt1>
      <a:dk2>
        <a:srgbClr val="0B1527"/>
      </a:dk2>
      <a:lt2>
        <a:srgbClr val="FBAC32"/>
      </a:lt2>
      <a:accent1>
        <a:srgbClr val="11113B"/>
      </a:accent1>
      <a:accent2>
        <a:srgbClr val="EE3267"/>
      </a:accent2>
      <a:accent3>
        <a:srgbClr val="FDC20F"/>
      </a:accent3>
      <a:accent4>
        <a:srgbClr val="7E77B8"/>
      </a:accent4>
      <a:accent5>
        <a:srgbClr val="309C47"/>
      </a:accent5>
      <a:accent6>
        <a:srgbClr val="FFFFFF"/>
      </a:accent6>
      <a:hlink>
        <a:srgbClr val="5B9BD5"/>
      </a:hlink>
      <a:folHlink>
        <a:srgbClr val="7030A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 algn="l"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BiMonthly Project Review.pptx" id="{52B748DC-14B4-4E5A-94CE-532E8A357C1F}" vid="{52B57A71-86FE-4CDB-8131-88512DC4621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646</Words>
  <Application>Microsoft Office PowerPoint</Application>
  <PresentationFormat>Widescreen</PresentationFormat>
  <Paragraphs>110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Arial,Sans-Serif</vt:lpstr>
      <vt:lpstr>Calibri</vt:lpstr>
      <vt:lpstr>Calibri Light</vt:lpstr>
      <vt:lpstr>Montserrat</vt:lpstr>
      <vt:lpstr>Times New Roman</vt:lpstr>
      <vt:lpstr>Wingdings</vt:lpstr>
      <vt:lpstr>office theme</vt:lpstr>
      <vt:lpstr>Office Theme</vt:lpstr>
      <vt:lpstr>1_Office Theme</vt:lpstr>
      <vt:lpstr>PowerPoint Presentation</vt:lpstr>
      <vt:lpstr>Agenda</vt:lpstr>
      <vt:lpstr>Problem being Addressed </vt:lpstr>
      <vt:lpstr>Proposed Solution </vt:lpstr>
      <vt:lpstr>Tech Stack</vt:lpstr>
      <vt:lpstr>Target Consumers and Competitors  </vt:lpstr>
      <vt:lpstr>Data Model</vt:lpstr>
      <vt:lpstr>Architecture </vt:lpstr>
      <vt:lpstr>Implemented Procedures</vt:lpstr>
      <vt:lpstr>Email Notifications</vt:lpstr>
      <vt:lpstr>Remaining Tasks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 Yalamanchili</dc:creator>
  <cp:lastModifiedBy>Ravi Yalamanchili</cp:lastModifiedBy>
  <cp:revision>304</cp:revision>
  <dcterms:created xsi:type="dcterms:W3CDTF">2023-09-22T06:47:01Z</dcterms:created>
  <dcterms:modified xsi:type="dcterms:W3CDTF">2023-10-03T10:33:03Z</dcterms:modified>
</cp:coreProperties>
</file>